
<file path=[Content_Types].xml><?xml version="1.0" encoding="utf-8"?>
<Types xmlns="http://schemas.openxmlformats.org/package/2006/content-types">
  <Override PartName="/ppt/slides/slide6.xml" ContentType="application/vnd.openxmlformats-officedocument.presentationml.slide+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9" r:id="rId3"/>
    <p:sldId id="260" r:id="rId4"/>
    <p:sldId id="261" r:id="rId5"/>
    <p:sldId id="262" r:id="rId6"/>
    <p:sldId id="263" r:id="rId7"/>
    <p:sldId id="264" r:id="rId8"/>
    <p:sldId id="265" r:id="rId9"/>
    <p:sldId id="266" r:id="rId10"/>
    <p:sldId id="273" r:id="rId11"/>
    <p:sldId id="267" r:id="rId12"/>
    <p:sldId id="270" r:id="rId13"/>
    <p:sldId id="268" r:id="rId14"/>
    <p:sldId id="269" r:id="rId15"/>
    <p:sldId id="271" r:id="rId16"/>
    <p:sldId id="272" r:id="rId17"/>
    <p:sldId id="258" r:id="rId18"/>
  </p:sldIdLst>
  <p:sldSz cx="9144000" cy="5143500" type="screen16x9"/>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F81BD"/>
    <a:srgbClr val="F79646"/>
    <a:srgbClr val="9BBB59"/>
    <a:srgbClr val="BD9B53"/>
    <a:srgbClr val="C0504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15" autoAdjust="0"/>
  </p:normalViewPr>
  <p:slideViewPr>
    <p:cSldViewPr>
      <p:cViewPr varScale="1">
        <p:scale>
          <a:sx n="127" d="100"/>
          <a:sy n="127" d="100"/>
        </p:scale>
        <p:origin x="-912" y="-96"/>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4.xml.rels><?xml version="1.0" encoding="UTF-8" standalone="yes"?>
<Relationships xmlns="http://schemas.openxmlformats.org/package/2006/relationships"><Relationship Id="rId1" Type="http://schemas.openxmlformats.org/officeDocument/2006/relationships/hyperlink" Target="https://www.dzs.hr/Hrv_Eng/ljetopis/2007/02-bind.pdf"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29D5-4980-41A2-90F5-3D7BACCCFC99}"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hr-HR"/>
        </a:p>
      </dgm:t>
    </dgm:pt>
    <dgm:pt modelId="{6325796A-0235-4749-9D8F-7AD737C2D4CB}">
      <dgm:prSet phldrT="[Tekst]" custT="1"/>
      <dgm:spPr/>
      <dgm:t>
        <a:bodyPr/>
        <a:lstStyle/>
        <a:p>
          <a:r>
            <a:rPr lang="hr-HR" sz="1400" dirty="0" smtClean="0"/>
            <a:t>državno uređenje</a:t>
          </a:r>
          <a:endParaRPr lang="hr-HR" sz="1400" dirty="0"/>
        </a:p>
      </dgm:t>
    </dgm:pt>
    <dgm:pt modelId="{F7CB0CAA-158A-42A9-84EC-D81BF9B13E8E}" type="parTrans" cxnId="{6AE52969-3D90-4365-A5A3-5122AED32B39}">
      <dgm:prSet/>
      <dgm:spPr/>
      <dgm:t>
        <a:bodyPr/>
        <a:lstStyle/>
        <a:p>
          <a:endParaRPr lang="hr-HR" sz="2400"/>
        </a:p>
      </dgm:t>
    </dgm:pt>
    <dgm:pt modelId="{FB8C9AD7-79B4-48D6-93C0-9BA76527B54E}" type="sibTrans" cxnId="{6AE52969-3D90-4365-A5A3-5122AED32B39}">
      <dgm:prSet/>
      <dgm:spPr/>
      <dgm:t>
        <a:bodyPr/>
        <a:lstStyle/>
        <a:p>
          <a:endParaRPr lang="hr-HR" sz="2400"/>
        </a:p>
      </dgm:t>
    </dgm:pt>
    <dgm:pt modelId="{1155E867-BD95-439A-9ED8-19E37F612D60}">
      <dgm:prSet phldrT="[Tekst]" custT="1"/>
      <dgm:spPr/>
      <dgm:t>
        <a:bodyPr/>
        <a:lstStyle/>
        <a:p>
          <a:r>
            <a:rPr lang="hr-HR" sz="1400" dirty="0" smtClean="0"/>
            <a:t>monarhije</a:t>
          </a:r>
          <a:endParaRPr lang="hr-HR" sz="1400" dirty="0"/>
        </a:p>
      </dgm:t>
    </dgm:pt>
    <dgm:pt modelId="{DF76F5E1-90DC-4587-B333-F6D29258C0EE}" type="parTrans" cxnId="{6FA4223B-5313-4187-A490-7638C5141AFC}">
      <dgm:prSet/>
      <dgm:spPr/>
      <dgm:t>
        <a:bodyPr/>
        <a:lstStyle/>
        <a:p>
          <a:endParaRPr lang="hr-HR" sz="2400"/>
        </a:p>
      </dgm:t>
    </dgm:pt>
    <dgm:pt modelId="{366D161F-4832-4F91-8F73-7665EC343471}" type="sibTrans" cxnId="{6FA4223B-5313-4187-A490-7638C5141AFC}">
      <dgm:prSet/>
      <dgm:spPr/>
      <dgm:t>
        <a:bodyPr/>
        <a:lstStyle/>
        <a:p>
          <a:endParaRPr lang="hr-HR" sz="2400"/>
        </a:p>
      </dgm:t>
    </dgm:pt>
    <dgm:pt modelId="{027AA07A-2143-4093-91A7-05C37954518A}">
      <dgm:prSet phldrT="[Tekst]" custT="1"/>
      <dgm:spPr/>
      <dgm:t>
        <a:bodyPr/>
        <a:lstStyle/>
        <a:p>
          <a:r>
            <a:rPr lang="hr-HR" sz="1400" dirty="0" smtClean="0"/>
            <a:t>nasljedni vladar</a:t>
          </a:r>
          <a:endParaRPr lang="hr-HR" sz="1400" dirty="0"/>
        </a:p>
      </dgm:t>
    </dgm:pt>
    <dgm:pt modelId="{5768B5D9-A6F9-40EA-BFBC-2B5838EB881B}" type="parTrans" cxnId="{28BAA5DA-31FE-47FD-A9D3-16AD8FB84C51}">
      <dgm:prSet/>
      <dgm:spPr/>
      <dgm:t>
        <a:bodyPr/>
        <a:lstStyle/>
        <a:p>
          <a:endParaRPr lang="hr-HR" sz="2400"/>
        </a:p>
      </dgm:t>
    </dgm:pt>
    <dgm:pt modelId="{3A65C9E3-241A-4D8E-92CB-87C453E2C96B}" type="sibTrans" cxnId="{28BAA5DA-31FE-47FD-A9D3-16AD8FB84C51}">
      <dgm:prSet/>
      <dgm:spPr/>
      <dgm:t>
        <a:bodyPr/>
        <a:lstStyle/>
        <a:p>
          <a:endParaRPr lang="hr-HR" sz="2400"/>
        </a:p>
      </dgm:t>
    </dgm:pt>
    <dgm:pt modelId="{6C0DD015-B920-434C-AB94-7C39167C593C}">
      <dgm:prSet phldrT="[Tekst]" custT="1"/>
      <dgm:spPr/>
      <dgm:t>
        <a:bodyPr/>
        <a:lstStyle/>
        <a:p>
          <a:r>
            <a:rPr lang="hr-HR" sz="1400" dirty="0" smtClean="0"/>
            <a:t>kraljevine</a:t>
          </a:r>
        </a:p>
        <a:p>
          <a:r>
            <a:rPr lang="hr-HR" sz="1400" dirty="0" smtClean="0"/>
            <a:t>kneževine</a:t>
          </a:r>
        </a:p>
        <a:p>
          <a:r>
            <a:rPr lang="hr-HR" sz="1400" dirty="0" smtClean="0"/>
            <a:t>carevine</a:t>
          </a:r>
        </a:p>
        <a:p>
          <a:r>
            <a:rPr lang="hr-HR" sz="1400" dirty="0" smtClean="0"/>
            <a:t>vojvodstva</a:t>
          </a:r>
          <a:endParaRPr lang="hr-HR" sz="1400" dirty="0"/>
        </a:p>
      </dgm:t>
    </dgm:pt>
    <dgm:pt modelId="{79314F23-3BBD-4CF8-93FE-C589C348B6FF}" type="parTrans" cxnId="{D4F3976A-5315-427E-9A7A-653EEB841CAB}">
      <dgm:prSet/>
      <dgm:spPr/>
      <dgm:t>
        <a:bodyPr/>
        <a:lstStyle/>
        <a:p>
          <a:endParaRPr lang="hr-HR" sz="2400"/>
        </a:p>
      </dgm:t>
    </dgm:pt>
    <dgm:pt modelId="{7763F9F8-8F26-4CD8-B931-E86225FEFB8A}" type="sibTrans" cxnId="{D4F3976A-5315-427E-9A7A-653EEB841CAB}">
      <dgm:prSet/>
      <dgm:spPr/>
      <dgm:t>
        <a:bodyPr/>
        <a:lstStyle/>
        <a:p>
          <a:endParaRPr lang="hr-HR" sz="2400"/>
        </a:p>
      </dgm:t>
    </dgm:pt>
    <dgm:pt modelId="{14C965C3-16C5-401B-9B12-68E74E30F73D}">
      <dgm:prSet phldrT="[Tekst]" custT="1"/>
      <dgm:spPr/>
      <dgm:t>
        <a:bodyPr/>
        <a:lstStyle/>
        <a:p>
          <a:r>
            <a:rPr lang="hr-HR" sz="1400" dirty="0" smtClean="0"/>
            <a:t>republike</a:t>
          </a:r>
          <a:endParaRPr lang="hr-HR" sz="1400" dirty="0"/>
        </a:p>
      </dgm:t>
    </dgm:pt>
    <dgm:pt modelId="{8F323D86-428D-46EE-8B5B-C8CDD95B5F8D}" type="parTrans" cxnId="{9EEB89F7-1652-4D36-95F3-C18ADF2DBEAB}">
      <dgm:prSet/>
      <dgm:spPr/>
      <dgm:t>
        <a:bodyPr/>
        <a:lstStyle/>
        <a:p>
          <a:endParaRPr lang="hr-HR" sz="2400"/>
        </a:p>
      </dgm:t>
    </dgm:pt>
    <dgm:pt modelId="{F73066DB-0DDA-41BD-B3D5-4D7252894B58}" type="sibTrans" cxnId="{9EEB89F7-1652-4D36-95F3-C18ADF2DBEAB}">
      <dgm:prSet/>
      <dgm:spPr/>
      <dgm:t>
        <a:bodyPr/>
        <a:lstStyle/>
        <a:p>
          <a:endParaRPr lang="hr-HR" sz="2400"/>
        </a:p>
      </dgm:t>
    </dgm:pt>
    <dgm:pt modelId="{E0A5F4C8-E9B9-4F50-80B2-BD5C0DAFD1C3}">
      <dgm:prSet phldrT="[Tekst]" custT="1"/>
      <dgm:spPr/>
      <dgm:t>
        <a:bodyPr/>
        <a:lstStyle/>
        <a:p>
          <a:r>
            <a:rPr lang="hr-HR" sz="1400" dirty="0" smtClean="0"/>
            <a:t>vlast imaju izabrani predstavnici</a:t>
          </a:r>
        </a:p>
        <a:p>
          <a:r>
            <a:rPr lang="hr-HR" sz="1400" dirty="0" smtClean="0"/>
            <a:t>na čelu predsjednik izabran na određeno vrijeme</a:t>
          </a:r>
        </a:p>
        <a:p>
          <a:r>
            <a:rPr lang="hr-HR" sz="1400" dirty="0" smtClean="0"/>
            <a:t>zakone donosi parlament</a:t>
          </a:r>
        </a:p>
        <a:p>
          <a:r>
            <a:rPr lang="hr-HR" sz="1400" dirty="0" smtClean="0"/>
            <a:t>državom upravlja vlada na čelu s premijerom</a:t>
          </a:r>
          <a:endParaRPr lang="hr-HR" sz="1400" dirty="0"/>
        </a:p>
      </dgm:t>
    </dgm:pt>
    <dgm:pt modelId="{DE5BC529-1AA3-4C55-97C5-6CE859EFCC8A}" type="parTrans" cxnId="{ADAC3448-CBB5-4390-87BF-554766E4BEAB}">
      <dgm:prSet/>
      <dgm:spPr/>
      <dgm:t>
        <a:bodyPr/>
        <a:lstStyle/>
        <a:p>
          <a:endParaRPr lang="hr-HR" sz="2400"/>
        </a:p>
      </dgm:t>
    </dgm:pt>
    <dgm:pt modelId="{A0B7B868-D607-44D2-8AF6-9B2A4BCA55AA}" type="sibTrans" cxnId="{ADAC3448-CBB5-4390-87BF-554766E4BEAB}">
      <dgm:prSet/>
      <dgm:spPr/>
      <dgm:t>
        <a:bodyPr/>
        <a:lstStyle/>
        <a:p>
          <a:endParaRPr lang="hr-HR" sz="2400"/>
        </a:p>
      </dgm:t>
    </dgm:pt>
    <dgm:pt modelId="{42CE1E2B-D6F1-40E0-A19D-D6583EA7AF39}" type="pres">
      <dgm:prSet presAssocID="{C8B529D5-4980-41A2-90F5-3D7BACCCFC99}" presName="hierChild1" presStyleCnt="0">
        <dgm:presLayoutVars>
          <dgm:chPref val="1"/>
          <dgm:dir/>
          <dgm:animOne val="branch"/>
          <dgm:animLvl val="lvl"/>
          <dgm:resizeHandles/>
        </dgm:presLayoutVars>
      </dgm:prSet>
      <dgm:spPr/>
      <dgm:t>
        <a:bodyPr/>
        <a:lstStyle/>
        <a:p>
          <a:endParaRPr lang="hr-HR"/>
        </a:p>
      </dgm:t>
    </dgm:pt>
    <dgm:pt modelId="{AA35B4BE-B73B-47A3-9F2B-467EE5E48449}" type="pres">
      <dgm:prSet presAssocID="{6325796A-0235-4749-9D8F-7AD737C2D4CB}" presName="hierRoot1" presStyleCnt="0"/>
      <dgm:spPr/>
    </dgm:pt>
    <dgm:pt modelId="{EC16B48D-7370-404D-915B-8AC09BD1ACF7}" type="pres">
      <dgm:prSet presAssocID="{6325796A-0235-4749-9D8F-7AD737C2D4CB}" presName="composite" presStyleCnt="0"/>
      <dgm:spPr/>
    </dgm:pt>
    <dgm:pt modelId="{B234D18E-89EE-42AF-A41B-D6FDF527A985}" type="pres">
      <dgm:prSet presAssocID="{6325796A-0235-4749-9D8F-7AD737C2D4CB}" presName="background" presStyleLbl="node0" presStyleIdx="0" presStyleCnt="1"/>
      <dgm:spPr/>
    </dgm:pt>
    <dgm:pt modelId="{33F1398D-A27C-4B90-8C4D-249304DEB6FD}" type="pres">
      <dgm:prSet presAssocID="{6325796A-0235-4749-9D8F-7AD737C2D4CB}" presName="text" presStyleLbl="fgAcc0" presStyleIdx="0" presStyleCnt="1">
        <dgm:presLayoutVars>
          <dgm:chPref val="3"/>
        </dgm:presLayoutVars>
      </dgm:prSet>
      <dgm:spPr/>
      <dgm:t>
        <a:bodyPr/>
        <a:lstStyle/>
        <a:p>
          <a:endParaRPr lang="hr-HR"/>
        </a:p>
      </dgm:t>
    </dgm:pt>
    <dgm:pt modelId="{B1AD2501-E9FF-47E5-BBF3-8D66B2E0122B}" type="pres">
      <dgm:prSet presAssocID="{6325796A-0235-4749-9D8F-7AD737C2D4CB}" presName="hierChild2" presStyleCnt="0"/>
      <dgm:spPr/>
    </dgm:pt>
    <dgm:pt modelId="{785916E9-ABD5-4498-B1C3-9DC90AA8B6A4}" type="pres">
      <dgm:prSet presAssocID="{DF76F5E1-90DC-4587-B333-F6D29258C0EE}" presName="Name10" presStyleLbl="parChTrans1D2" presStyleIdx="0" presStyleCnt="2"/>
      <dgm:spPr/>
      <dgm:t>
        <a:bodyPr/>
        <a:lstStyle/>
        <a:p>
          <a:endParaRPr lang="hr-HR"/>
        </a:p>
      </dgm:t>
    </dgm:pt>
    <dgm:pt modelId="{9DF1C6B0-82DB-480A-928D-59AB6864A89F}" type="pres">
      <dgm:prSet presAssocID="{1155E867-BD95-439A-9ED8-19E37F612D60}" presName="hierRoot2" presStyleCnt="0"/>
      <dgm:spPr/>
    </dgm:pt>
    <dgm:pt modelId="{6FBED2B2-FE28-4B69-9DCD-BBD9C279CAC5}" type="pres">
      <dgm:prSet presAssocID="{1155E867-BD95-439A-9ED8-19E37F612D60}" presName="composite2" presStyleCnt="0"/>
      <dgm:spPr/>
    </dgm:pt>
    <dgm:pt modelId="{B1F248DE-C725-4AD7-AD27-903584296958}" type="pres">
      <dgm:prSet presAssocID="{1155E867-BD95-439A-9ED8-19E37F612D60}" presName="background2" presStyleLbl="node2" presStyleIdx="0" presStyleCnt="2"/>
      <dgm:spPr/>
    </dgm:pt>
    <dgm:pt modelId="{5378080F-5A8B-47E1-8B48-46B129203412}" type="pres">
      <dgm:prSet presAssocID="{1155E867-BD95-439A-9ED8-19E37F612D60}" presName="text2" presStyleLbl="fgAcc2" presStyleIdx="0" presStyleCnt="2" custScaleY="122958">
        <dgm:presLayoutVars>
          <dgm:chPref val="3"/>
        </dgm:presLayoutVars>
      </dgm:prSet>
      <dgm:spPr/>
      <dgm:t>
        <a:bodyPr/>
        <a:lstStyle/>
        <a:p>
          <a:endParaRPr lang="hr-HR"/>
        </a:p>
      </dgm:t>
    </dgm:pt>
    <dgm:pt modelId="{7FD73293-B60E-40E7-8CDF-A6C0743E546A}" type="pres">
      <dgm:prSet presAssocID="{1155E867-BD95-439A-9ED8-19E37F612D60}" presName="hierChild3" presStyleCnt="0"/>
      <dgm:spPr/>
    </dgm:pt>
    <dgm:pt modelId="{A3EE2D2F-7D3E-4B20-AF94-ED5A462B8E43}" type="pres">
      <dgm:prSet presAssocID="{5768B5D9-A6F9-40EA-BFBC-2B5838EB881B}" presName="Name17" presStyleLbl="parChTrans1D3" presStyleIdx="0" presStyleCnt="3"/>
      <dgm:spPr/>
      <dgm:t>
        <a:bodyPr/>
        <a:lstStyle/>
        <a:p>
          <a:endParaRPr lang="hr-HR"/>
        </a:p>
      </dgm:t>
    </dgm:pt>
    <dgm:pt modelId="{C1A5EA3C-3C1D-4495-A1E3-9FA62EA2EC33}" type="pres">
      <dgm:prSet presAssocID="{027AA07A-2143-4093-91A7-05C37954518A}" presName="hierRoot3" presStyleCnt="0"/>
      <dgm:spPr/>
    </dgm:pt>
    <dgm:pt modelId="{0863850E-6CBB-49C3-BAB4-FDC34A06C13C}" type="pres">
      <dgm:prSet presAssocID="{027AA07A-2143-4093-91A7-05C37954518A}" presName="composite3" presStyleCnt="0"/>
      <dgm:spPr/>
    </dgm:pt>
    <dgm:pt modelId="{9824A4CD-0F36-47C1-987C-7D4B8D842CFD}" type="pres">
      <dgm:prSet presAssocID="{027AA07A-2143-4093-91A7-05C37954518A}" presName="background3" presStyleLbl="node3" presStyleIdx="0" presStyleCnt="3"/>
      <dgm:spPr/>
    </dgm:pt>
    <dgm:pt modelId="{FAB1C0A9-342D-4F93-94DC-6351E400BF08}" type="pres">
      <dgm:prSet presAssocID="{027AA07A-2143-4093-91A7-05C37954518A}" presName="text3" presStyleLbl="fgAcc3" presStyleIdx="0" presStyleCnt="3">
        <dgm:presLayoutVars>
          <dgm:chPref val="3"/>
        </dgm:presLayoutVars>
      </dgm:prSet>
      <dgm:spPr/>
      <dgm:t>
        <a:bodyPr/>
        <a:lstStyle/>
        <a:p>
          <a:endParaRPr lang="hr-HR"/>
        </a:p>
      </dgm:t>
    </dgm:pt>
    <dgm:pt modelId="{B9BE7F2B-3FF0-48ED-82D4-43EE56F43321}" type="pres">
      <dgm:prSet presAssocID="{027AA07A-2143-4093-91A7-05C37954518A}" presName="hierChild4" presStyleCnt="0"/>
      <dgm:spPr/>
    </dgm:pt>
    <dgm:pt modelId="{36193725-40A5-4514-8B2C-934712673752}" type="pres">
      <dgm:prSet presAssocID="{79314F23-3BBD-4CF8-93FE-C589C348B6FF}" presName="Name17" presStyleLbl="parChTrans1D3" presStyleIdx="1" presStyleCnt="3"/>
      <dgm:spPr/>
      <dgm:t>
        <a:bodyPr/>
        <a:lstStyle/>
        <a:p>
          <a:endParaRPr lang="hr-HR"/>
        </a:p>
      </dgm:t>
    </dgm:pt>
    <dgm:pt modelId="{A39BEF53-FEBC-4D94-83B1-686EBAB7636A}" type="pres">
      <dgm:prSet presAssocID="{6C0DD015-B920-434C-AB94-7C39167C593C}" presName="hierRoot3" presStyleCnt="0"/>
      <dgm:spPr/>
    </dgm:pt>
    <dgm:pt modelId="{3CAE9FE8-8B97-4ECF-BA89-79E1F84275BA}" type="pres">
      <dgm:prSet presAssocID="{6C0DD015-B920-434C-AB94-7C39167C593C}" presName="composite3" presStyleCnt="0"/>
      <dgm:spPr/>
    </dgm:pt>
    <dgm:pt modelId="{C74EA790-1D36-47B8-8988-4033A2A3D52F}" type="pres">
      <dgm:prSet presAssocID="{6C0DD015-B920-434C-AB94-7C39167C593C}" presName="background3" presStyleLbl="node3" presStyleIdx="1" presStyleCnt="3"/>
      <dgm:spPr/>
    </dgm:pt>
    <dgm:pt modelId="{54225E18-058B-43E8-AC2E-96872264E77C}" type="pres">
      <dgm:prSet presAssocID="{6C0DD015-B920-434C-AB94-7C39167C593C}" presName="text3" presStyleLbl="fgAcc3" presStyleIdx="1" presStyleCnt="3" custScaleY="114554">
        <dgm:presLayoutVars>
          <dgm:chPref val="3"/>
        </dgm:presLayoutVars>
      </dgm:prSet>
      <dgm:spPr/>
      <dgm:t>
        <a:bodyPr/>
        <a:lstStyle/>
        <a:p>
          <a:endParaRPr lang="hr-HR"/>
        </a:p>
      </dgm:t>
    </dgm:pt>
    <dgm:pt modelId="{8E6AB7BC-BA37-47BD-BA65-B22BEA821ADC}" type="pres">
      <dgm:prSet presAssocID="{6C0DD015-B920-434C-AB94-7C39167C593C}" presName="hierChild4" presStyleCnt="0"/>
      <dgm:spPr/>
    </dgm:pt>
    <dgm:pt modelId="{BC492BA3-ECDB-4AA8-BC18-79EE3BEF1518}" type="pres">
      <dgm:prSet presAssocID="{8F323D86-428D-46EE-8B5B-C8CDD95B5F8D}" presName="Name10" presStyleLbl="parChTrans1D2" presStyleIdx="1" presStyleCnt="2"/>
      <dgm:spPr/>
      <dgm:t>
        <a:bodyPr/>
        <a:lstStyle/>
        <a:p>
          <a:endParaRPr lang="hr-HR"/>
        </a:p>
      </dgm:t>
    </dgm:pt>
    <dgm:pt modelId="{731B681F-D83A-404B-968C-8C6BFF26D2A6}" type="pres">
      <dgm:prSet presAssocID="{14C965C3-16C5-401B-9B12-68E74E30F73D}" presName="hierRoot2" presStyleCnt="0"/>
      <dgm:spPr/>
    </dgm:pt>
    <dgm:pt modelId="{C8AB1973-F2A3-4183-9814-2112B8813AFB}" type="pres">
      <dgm:prSet presAssocID="{14C965C3-16C5-401B-9B12-68E74E30F73D}" presName="composite2" presStyleCnt="0"/>
      <dgm:spPr/>
    </dgm:pt>
    <dgm:pt modelId="{247F2C8D-23CD-4CE5-B303-C4906A315DA3}" type="pres">
      <dgm:prSet presAssocID="{14C965C3-16C5-401B-9B12-68E74E30F73D}" presName="background2" presStyleLbl="node2" presStyleIdx="1" presStyleCnt="2"/>
      <dgm:spPr/>
    </dgm:pt>
    <dgm:pt modelId="{EA822A66-3E8D-4475-8378-610EC34DA0BA}" type="pres">
      <dgm:prSet presAssocID="{14C965C3-16C5-401B-9B12-68E74E30F73D}" presName="text2" presStyleLbl="fgAcc2" presStyleIdx="1" presStyleCnt="2">
        <dgm:presLayoutVars>
          <dgm:chPref val="3"/>
        </dgm:presLayoutVars>
      </dgm:prSet>
      <dgm:spPr/>
      <dgm:t>
        <a:bodyPr/>
        <a:lstStyle/>
        <a:p>
          <a:endParaRPr lang="hr-HR"/>
        </a:p>
      </dgm:t>
    </dgm:pt>
    <dgm:pt modelId="{105E70B6-3B4B-4B64-9B1A-D14C9AA56E20}" type="pres">
      <dgm:prSet presAssocID="{14C965C3-16C5-401B-9B12-68E74E30F73D}" presName="hierChild3" presStyleCnt="0"/>
      <dgm:spPr/>
    </dgm:pt>
    <dgm:pt modelId="{C351541E-C9DB-4390-9909-836C53F15415}" type="pres">
      <dgm:prSet presAssocID="{DE5BC529-1AA3-4C55-97C5-6CE859EFCC8A}" presName="Name17" presStyleLbl="parChTrans1D3" presStyleIdx="2" presStyleCnt="3"/>
      <dgm:spPr/>
      <dgm:t>
        <a:bodyPr/>
        <a:lstStyle/>
        <a:p>
          <a:endParaRPr lang="hr-HR"/>
        </a:p>
      </dgm:t>
    </dgm:pt>
    <dgm:pt modelId="{296D47A7-9FE7-41F8-8288-ED6D49465419}" type="pres">
      <dgm:prSet presAssocID="{E0A5F4C8-E9B9-4F50-80B2-BD5C0DAFD1C3}" presName="hierRoot3" presStyleCnt="0"/>
      <dgm:spPr/>
    </dgm:pt>
    <dgm:pt modelId="{D19BD965-DAC5-459F-A346-AB2EDAD4AB16}" type="pres">
      <dgm:prSet presAssocID="{E0A5F4C8-E9B9-4F50-80B2-BD5C0DAFD1C3}" presName="composite3" presStyleCnt="0"/>
      <dgm:spPr/>
    </dgm:pt>
    <dgm:pt modelId="{8EEE0F65-0F63-40A9-A8D6-DC8DF5F85C4F}" type="pres">
      <dgm:prSet presAssocID="{E0A5F4C8-E9B9-4F50-80B2-BD5C0DAFD1C3}" presName="background3" presStyleLbl="node3" presStyleIdx="2" presStyleCnt="3"/>
      <dgm:spPr/>
    </dgm:pt>
    <dgm:pt modelId="{DCB3B88F-1105-4CA5-8418-D8E6032B0F22}" type="pres">
      <dgm:prSet presAssocID="{E0A5F4C8-E9B9-4F50-80B2-BD5C0DAFD1C3}" presName="text3" presStyleLbl="fgAcc3" presStyleIdx="2" presStyleCnt="3" custScaleX="260558" custScaleY="159582">
        <dgm:presLayoutVars>
          <dgm:chPref val="3"/>
        </dgm:presLayoutVars>
      </dgm:prSet>
      <dgm:spPr/>
      <dgm:t>
        <a:bodyPr/>
        <a:lstStyle/>
        <a:p>
          <a:endParaRPr lang="hr-HR"/>
        </a:p>
      </dgm:t>
    </dgm:pt>
    <dgm:pt modelId="{DD6286FC-DB2D-4355-9A5A-5393D06AE44C}" type="pres">
      <dgm:prSet presAssocID="{E0A5F4C8-E9B9-4F50-80B2-BD5C0DAFD1C3}" presName="hierChild4" presStyleCnt="0"/>
      <dgm:spPr/>
    </dgm:pt>
  </dgm:ptLst>
  <dgm:cxnLst>
    <dgm:cxn modelId="{56210DAE-BCB9-41DC-988B-28F6FDE2B472}" type="presOf" srcId="{8F323D86-428D-46EE-8B5B-C8CDD95B5F8D}" destId="{BC492BA3-ECDB-4AA8-BC18-79EE3BEF1518}" srcOrd="0" destOrd="0" presId="urn:microsoft.com/office/officeart/2005/8/layout/hierarchy1"/>
    <dgm:cxn modelId="{6AE52969-3D90-4365-A5A3-5122AED32B39}" srcId="{C8B529D5-4980-41A2-90F5-3D7BACCCFC99}" destId="{6325796A-0235-4749-9D8F-7AD737C2D4CB}" srcOrd="0" destOrd="0" parTransId="{F7CB0CAA-158A-42A9-84EC-D81BF9B13E8E}" sibTransId="{FB8C9AD7-79B4-48D6-93C0-9BA76527B54E}"/>
    <dgm:cxn modelId="{4A56B782-F15E-4457-8262-82030557E869}" type="presOf" srcId="{DF76F5E1-90DC-4587-B333-F6D29258C0EE}" destId="{785916E9-ABD5-4498-B1C3-9DC90AA8B6A4}" srcOrd="0" destOrd="0" presId="urn:microsoft.com/office/officeart/2005/8/layout/hierarchy1"/>
    <dgm:cxn modelId="{D4F3976A-5315-427E-9A7A-653EEB841CAB}" srcId="{1155E867-BD95-439A-9ED8-19E37F612D60}" destId="{6C0DD015-B920-434C-AB94-7C39167C593C}" srcOrd="1" destOrd="0" parTransId="{79314F23-3BBD-4CF8-93FE-C589C348B6FF}" sibTransId="{7763F9F8-8F26-4CD8-B931-E86225FEFB8A}"/>
    <dgm:cxn modelId="{6FA4223B-5313-4187-A490-7638C5141AFC}" srcId="{6325796A-0235-4749-9D8F-7AD737C2D4CB}" destId="{1155E867-BD95-439A-9ED8-19E37F612D60}" srcOrd="0" destOrd="0" parTransId="{DF76F5E1-90DC-4587-B333-F6D29258C0EE}" sibTransId="{366D161F-4832-4F91-8F73-7665EC343471}"/>
    <dgm:cxn modelId="{C20F8AE0-7F6B-47E8-B0C3-8A2B2DDCDD5A}" type="presOf" srcId="{5768B5D9-A6F9-40EA-BFBC-2B5838EB881B}" destId="{A3EE2D2F-7D3E-4B20-AF94-ED5A462B8E43}" srcOrd="0" destOrd="0" presId="urn:microsoft.com/office/officeart/2005/8/layout/hierarchy1"/>
    <dgm:cxn modelId="{28BAA5DA-31FE-47FD-A9D3-16AD8FB84C51}" srcId="{1155E867-BD95-439A-9ED8-19E37F612D60}" destId="{027AA07A-2143-4093-91A7-05C37954518A}" srcOrd="0" destOrd="0" parTransId="{5768B5D9-A6F9-40EA-BFBC-2B5838EB881B}" sibTransId="{3A65C9E3-241A-4D8E-92CB-87C453E2C96B}"/>
    <dgm:cxn modelId="{059A1D1F-F7AA-4EFB-871F-596B9CC35922}" type="presOf" srcId="{6C0DD015-B920-434C-AB94-7C39167C593C}" destId="{54225E18-058B-43E8-AC2E-96872264E77C}" srcOrd="0" destOrd="0" presId="urn:microsoft.com/office/officeart/2005/8/layout/hierarchy1"/>
    <dgm:cxn modelId="{A964F20B-9D6F-4413-AD7F-EFFADB02D1C5}" type="presOf" srcId="{DE5BC529-1AA3-4C55-97C5-6CE859EFCC8A}" destId="{C351541E-C9DB-4390-9909-836C53F15415}" srcOrd="0" destOrd="0" presId="urn:microsoft.com/office/officeart/2005/8/layout/hierarchy1"/>
    <dgm:cxn modelId="{CFB91638-3570-4FE4-961B-5BBAA585EF6C}" type="presOf" srcId="{1155E867-BD95-439A-9ED8-19E37F612D60}" destId="{5378080F-5A8B-47E1-8B48-46B129203412}" srcOrd="0" destOrd="0" presId="urn:microsoft.com/office/officeart/2005/8/layout/hierarchy1"/>
    <dgm:cxn modelId="{80BE1FE7-0FED-4434-82D8-C211A769DA73}" type="presOf" srcId="{14C965C3-16C5-401B-9B12-68E74E30F73D}" destId="{EA822A66-3E8D-4475-8378-610EC34DA0BA}" srcOrd="0" destOrd="0" presId="urn:microsoft.com/office/officeart/2005/8/layout/hierarchy1"/>
    <dgm:cxn modelId="{C1CA7C1C-38C6-4D51-A234-308DA3451A53}" type="presOf" srcId="{C8B529D5-4980-41A2-90F5-3D7BACCCFC99}" destId="{42CE1E2B-D6F1-40E0-A19D-D6583EA7AF39}" srcOrd="0" destOrd="0" presId="urn:microsoft.com/office/officeart/2005/8/layout/hierarchy1"/>
    <dgm:cxn modelId="{0C358D4D-D437-42AC-9EA8-F758FF5EF2E3}" type="presOf" srcId="{027AA07A-2143-4093-91A7-05C37954518A}" destId="{FAB1C0A9-342D-4F93-94DC-6351E400BF08}" srcOrd="0" destOrd="0" presId="urn:microsoft.com/office/officeart/2005/8/layout/hierarchy1"/>
    <dgm:cxn modelId="{ADAC3448-CBB5-4390-87BF-554766E4BEAB}" srcId="{14C965C3-16C5-401B-9B12-68E74E30F73D}" destId="{E0A5F4C8-E9B9-4F50-80B2-BD5C0DAFD1C3}" srcOrd="0" destOrd="0" parTransId="{DE5BC529-1AA3-4C55-97C5-6CE859EFCC8A}" sibTransId="{A0B7B868-D607-44D2-8AF6-9B2A4BCA55AA}"/>
    <dgm:cxn modelId="{9EEB89F7-1652-4D36-95F3-C18ADF2DBEAB}" srcId="{6325796A-0235-4749-9D8F-7AD737C2D4CB}" destId="{14C965C3-16C5-401B-9B12-68E74E30F73D}" srcOrd="1" destOrd="0" parTransId="{8F323D86-428D-46EE-8B5B-C8CDD95B5F8D}" sibTransId="{F73066DB-0DDA-41BD-B3D5-4D7252894B58}"/>
    <dgm:cxn modelId="{4C1853A6-5084-4A65-BAB2-341F4A0FCD23}" type="presOf" srcId="{6325796A-0235-4749-9D8F-7AD737C2D4CB}" destId="{33F1398D-A27C-4B90-8C4D-249304DEB6FD}" srcOrd="0" destOrd="0" presId="urn:microsoft.com/office/officeart/2005/8/layout/hierarchy1"/>
    <dgm:cxn modelId="{3872CC5B-FEDC-4B7D-AE31-8F132AF4BFBE}" type="presOf" srcId="{E0A5F4C8-E9B9-4F50-80B2-BD5C0DAFD1C3}" destId="{DCB3B88F-1105-4CA5-8418-D8E6032B0F22}" srcOrd="0" destOrd="0" presId="urn:microsoft.com/office/officeart/2005/8/layout/hierarchy1"/>
    <dgm:cxn modelId="{468BB264-14D5-4BA8-9792-4F74713392C8}" type="presOf" srcId="{79314F23-3BBD-4CF8-93FE-C589C348B6FF}" destId="{36193725-40A5-4514-8B2C-934712673752}" srcOrd="0" destOrd="0" presId="urn:microsoft.com/office/officeart/2005/8/layout/hierarchy1"/>
    <dgm:cxn modelId="{F8A9FD38-654F-41D0-A6DB-5F5E4DFDA147}" type="presParOf" srcId="{42CE1E2B-D6F1-40E0-A19D-D6583EA7AF39}" destId="{AA35B4BE-B73B-47A3-9F2B-467EE5E48449}" srcOrd="0" destOrd="0" presId="urn:microsoft.com/office/officeart/2005/8/layout/hierarchy1"/>
    <dgm:cxn modelId="{5768995F-73A0-4E8D-9E94-EA5146433E5E}" type="presParOf" srcId="{AA35B4BE-B73B-47A3-9F2B-467EE5E48449}" destId="{EC16B48D-7370-404D-915B-8AC09BD1ACF7}" srcOrd="0" destOrd="0" presId="urn:microsoft.com/office/officeart/2005/8/layout/hierarchy1"/>
    <dgm:cxn modelId="{40FE77B5-0351-4282-9605-11B9D10D3329}" type="presParOf" srcId="{EC16B48D-7370-404D-915B-8AC09BD1ACF7}" destId="{B234D18E-89EE-42AF-A41B-D6FDF527A985}" srcOrd="0" destOrd="0" presId="urn:microsoft.com/office/officeart/2005/8/layout/hierarchy1"/>
    <dgm:cxn modelId="{EBEBB10E-8688-4A66-BE8C-807FE3AB61B0}" type="presParOf" srcId="{EC16B48D-7370-404D-915B-8AC09BD1ACF7}" destId="{33F1398D-A27C-4B90-8C4D-249304DEB6FD}" srcOrd="1" destOrd="0" presId="urn:microsoft.com/office/officeart/2005/8/layout/hierarchy1"/>
    <dgm:cxn modelId="{A4C8A6A3-A83C-4C07-920B-2E533917D5AD}" type="presParOf" srcId="{AA35B4BE-B73B-47A3-9F2B-467EE5E48449}" destId="{B1AD2501-E9FF-47E5-BBF3-8D66B2E0122B}" srcOrd="1" destOrd="0" presId="urn:microsoft.com/office/officeart/2005/8/layout/hierarchy1"/>
    <dgm:cxn modelId="{80EE887F-202B-4054-8F19-F671C6F8F719}" type="presParOf" srcId="{B1AD2501-E9FF-47E5-BBF3-8D66B2E0122B}" destId="{785916E9-ABD5-4498-B1C3-9DC90AA8B6A4}" srcOrd="0" destOrd="0" presId="urn:microsoft.com/office/officeart/2005/8/layout/hierarchy1"/>
    <dgm:cxn modelId="{37F8E7F6-D463-44B2-8477-186E24E250F1}" type="presParOf" srcId="{B1AD2501-E9FF-47E5-BBF3-8D66B2E0122B}" destId="{9DF1C6B0-82DB-480A-928D-59AB6864A89F}" srcOrd="1" destOrd="0" presId="urn:microsoft.com/office/officeart/2005/8/layout/hierarchy1"/>
    <dgm:cxn modelId="{202D843E-AF20-4A7C-A030-46D8F776B8A7}" type="presParOf" srcId="{9DF1C6B0-82DB-480A-928D-59AB6864A89F}" destId="{6FBED2B2-FE28-4B69-9DCD-BBD9C279CAC5}" srcOrd="0" destOrd="0" presId="urn:microsoft.com/office/officeart/2005/8/layout/hierarchy1"/>
    <dgm:cxn modelId="{3BE1B19F-888E-4338-BE68-3BE5EF0A0941}" type="presParOf" srcId="{6FBED2B2-FE28-4B69-9DCD-BBD9C279CAC5}" destId="{B1F248DE-C725-4AD7-AD27-903584296958}" srcOrd="0" destOrd="0" presId="urn:microsoft.com/office/officeart/2005/8/layout/hierarchy1"/>
    <dgm:cxn modelId="{987453C2-DFB4-43BD-B668-DA989D4F999E}" type="presParOf" srcId="{6FBED2B2-FE28-4B69-9DCD-BBD9C279CAC5}" destId="{5378080F-5A8B-47E1-8B48-46B129203412}" srcOrd="1" destOrd="0" presId="urn:microsoft.com/office/officeart/2005/8/layout/hierarchy1"/>
    <dgm:cxn modelId="{1FA232C5-0515-40B5-8E3A-1D01C1E21BF6}" type="presParOf" srcId="{9DF1C6B0-82DB-480A-928D-59AB6864A89F}" destId="{7FD73293-B60E-40E7-8CDF-A6C0743E546A}" srcOrd="1" destOrd="0" presId="urn:microsoft.com/office/officeart/2005/8/layout/hierarchy1"/>
    <dgm:cxn modelId="{407EC931-0F28-496F-A124-EAC716BD0539}" type="presParOf" srcId="{7FD73293-B60E-40E7-8CDF-A6C0743E546A}" destId="{A3EE2D2F-7D3E-4B20-AF94-ED5A462B8E43}" srcOrd="0" destOrd="0" presId="urn:microsoft.com/office/officeart/2005/8/layout/hierarchy1"/>
    <dgm:cxn modelId="{4ACCCB27-2FFC-40D9-954E-689CF038F04E}" type="presParOf" srcId="{7FD73293-B60E-40E7-8CDF-A6C0743E546A}" destId="{C1A5EA3C-3C1D-4495-A1E3-9FA62EA2EC33}" srcOrd="1" destOrd="0" presId="urn:microsoft.com/office/officeart/2005/8/layout/hierarchy1"/>
    <dgm:cxn modelId="{01118AA7-C386-4501-8BD1-7CEC6A3BC9B8}" type="presParOf" srcId="{C1A5EA3C-3C1D-4495-A1E3-9FA62EA2EC33}" destId="{0863850E-6CBB-49C3-BAB4-FDC34A06C13C}" srcOrd="0" destOrd="0" presId="urn:microsoft.com/office/officeart/2005/8/layout/hierarchy1"/>
    <dgm:cxn modelId="{E0FA3476-7FB0-4D9B-9967-EC3DA8258F0F}" type="presParOf" srcId="{0863850E-6CBB-49C3-BAB4-FDC34A06C13C}" destId="{9824A4CD-0F36-47C1-987C-7D4B8D842CFD}" srcOrd="0" destOrd="0" presId="urn:microsoft.com/office/officeart/2005/8/layout/hierarchy1"/>
    <dgm:cxn modelId="{1B80818C-C441-45C4-B460-6C5238FB6A7B}" type="presParOf" srcId="{0863850E-6CBB-49C3-BAB4-FDC34A06C13C}" destId="{FAB1C0A9-342D-4F93-94DC-6351E400BF08}" srcOrd="1" destOrd="0" presId="urn:microsoft.com/office/officeart/2005/8/layout/hierarchy1"/>
    <dgm:cxn modelId="{2B70E02C-77F2-4148-AFD3-313978E9A18B}" type="presParOf" srcId="{C1A5EA3C-3C1D-4495-A1E3-9FA62EA2EC33}" destId="{B9BE7F2B-3FF0-48ED-82D4-43EE56F43321}" srcOrd="1" destOrd="0" presId="urn:microsoft.com/office/officeart/2005/8/layout/hierarchy1"/>
    <dgm:cxn modelId="{0244C219-6B99-4AAC-A752-16AAF9EA6AA2}" type="presParOf" srcId="{7FD73293-B60E-40E7-8CDF-A6C0743E546A}" destId="{36193725-40A5-4514-8B2C-934712673752}" srcOrd="2" destOrd="0" presId="urn:microsoft.com/office/officeart/2005/8/layout/hierarchy1"/>
    <dgm:cxn modelId="{C148EEF3-10D1-40A0-B43F-92C3E067B715}" type="presParOf" srcId="{7FD73293-B60E-40E7-8CDF-A6C0743E546A}" destId="{A39BEF53-FEBC-4D94-83B1-686EBAB7636A}" srcOrd="3" destOrd="0" presId="urn:microsoft.com/office/officeart/2005/8/layout/hierarchy1"/>
    <dgm:cxn modelId="{D91398BF-C926-4018-A1E2-5139C781EEF6}" type="presParOf" srcId="{A39BEF53-FEBC-4D94-83B1-686EBAB7636A}" destId="{3CAE9FE8-8B97-4ECF-BA89-79E1F84275BA}" srcOrd="0" destOrd="0" presId="urn:microsoft.com/office/officeart/2005/8/layout/hierarchy1"/>
    <dgm:cxn modelId="{6D618197-F301-4E5A-A9FD-24DD19F159C8}" type="presParOf" srcId="{3CAE9FE8-8B97-4ECF-BA89-79E1F84275BA}" destId="{C74EA790-1D36-47B8-8988-4033A2A3D52F}" srcOrd="0" destOrd="0" presId="urn:microsoft.com/office/officeart/2005/8/layout/hierarchy1"/>
    <dgm:cxn modelId="{C7143428-1B18-433F-BD1F-F2C6E58F0C72}" type="presParOf" srcId="{3CAE9FE8-8B97-4ECF-BA89-79E1F84275BA}" destId="{54225E18-058B-43E8-AC2E-96872264E77C}" srcOrd="1" destOrd="0" presId="urn:microsoft.com/office/officeart/2005/8/layout/hierarchy1"/>
    <dgm:cxn modelId="{C6C65726-4830-4122-B0E2-559A99484941}" type="presParOf" srcId="{A39BEF53-FEBC-4D94-83B1-686EBAB7636A}" destId="{8E6AB7BC-BA37-47BD-BA65-B22BEA821ADC}" srcOrd="1" destOrd="0" presId="urn:microsoft.com/office/officeart/2005/8/layout/hierarchy1"/>
    <dgm:cxn modelId="{D4E48327-650A-46A2-85EB-037FD52C6CC4}" type="presParOf" srcId="{B1AD2501-E9FF-47E5-BBF3-8D66B2E0122B}" destId="{BC492BA3-ECDB-4AA8-BC18-79EE3BEF1518}" srcOrd="2" destOrd="0" presId="urn:microsoft.com/office/officeart/2005/8/layout/hierarchy1"/>
    <dgm:cxn modelId="{CFF5188B-FE4D-4FA8-9D1F-B2091AAE1B66}" type="presParOf" srcId="{B1AD2501-E9FF-47E5-BBF3-8D66B2E0122B}" destId="{731B681F-D83A-404B-968C-8C6BFF26D2A6}" srcOrd="3" destOrd="0" presId="urn:microsoft.com/office/officeart/2005/8/layout/hierarchy1"/>
    <dgm:cxn modelId="{97A481E2-A916-4ECB-94C3-855ACE9D86EB}" type="presParOf" srcId="{731B681F-D83A-404B-968C-8C6BFF26D2A6}" destId="{C8AB1973-F2A3-4183-9814-2112B8813AFB}" srcOrd="0" destOrd="0" presId="urn:microsoft.com/office/officeart/2005/8/layout/hierarchy1"/>
    <dgm:cxn modelId="{29676F4E-DCC5-48A8-AB0D-801CD6BF95B5}" type="presParOf" srcId="{C8AB1973-F2A3-4183-9814-2112B8813AFB}" destId="{247F2C8D-23CD-4CE5-B303-C4906A315DA3}" srcOrd="0" destOrd="0" presId="urn:microsoft.com/office/officeart/2005/8/layout/hierarchy1"/>
    <dgm:cxn modelId="{F5E2A619-64C4-4441-97F8-24308D542A71}" type="presParOf" srcId="{C8AB1973-F2A3-4183-9814-2112B8813AFB}" destId="{EA822A66-3E8D-4475-8378-610EC34DA0BA}" srcOrd="1" destOrd="0" presId="urn:microsoft.com/office/officeart/2005/8/layout/hierarchy1"/>
    <dgm:cxn modelId="{3117EA42-556A-465F-92B1-AF4822C95C57}" type="presParOf" srcId="{731B681F-D83A-404B-968C-8C6BFF26D2A6}" destId="{105E70B6-3B4B-4B64-9B1A-D14C9AA56E20}" srcOrd="1" destOrd="0" presId="urn:microsoft.com/office/officeart/2005/8/layout/hierarchy1"/>
    <dgm:cxn modelId="{7BCCE4E0-EA7D-4479-B724-55D609AB4A1F}" type="presParOf" srcId="{105E70B6-3B4B-4B64-9B1A-D14C9AA56E20}" destId="{C351541E-C9DB-4390-9909-836C53F15415}" srcOrd="0" destOrd="0" presId="urn:microsoft.com/office/officeart/2005/8/layout/hierarchy1"/>
    <dgm:cxn modelId="{598912A5-BAA3-4357-80A4-64A6D6D7FC3C}" type="presParOf" srcId="{105E70B6-3B4B-4B64-9B1A-D14C9AA56E20}" destId="{296D47A7-9FE7-41F8-8288-ED6D49465419}" srcOrd="1" destOrd="0" presId="urn:microsoft.com/office/officeart/2005/8/layout/hierarchy1"/>
    <dgm:cxn modelId="{EDE80180-0B40-4BB1-A11D-A1FAC543EECF}" type="presParOf" srcId="{296D47A7-9FE7-41F8-8288-ED6D49465419}" destId="{D19BD965-DAC5-459F-A346-AB2EDAD4AB16}" srcOrd="0" destOrd="0" presId="urn:microsoft.com/office/officeart/2005/8/layout/hierarchy1"/>
    <dgm:cxn modelId="{9B081704-765F-43BB-BB08-A32690AFADBA}" type="presParOf" srcId="{D19BD965-DAC5-459F-A346-AB2EDAD4AB16}" destId="{8EEE0F65-0F63-40A9-A8D6-DC8DF5F85C4F}" srcOrd="0" destOrd="0" presId="urn:microsoft.com/office/officeart/2005/8/layout/hierarchy1"/>
    <dgm:cxn modelId="{20319D68-F118-4551-818C-D5FC58229A8E}" type="presParOf" srcId="{D19BD965-DAC5-459F-A346-AB2EDAD4AB16}" destId="{DCB3B88F-1105-4CA5-8418-D8E6032B0F22}" srcOrd="1" destOrd="0" presId="urn:microsoft.com/office/officeart/2005/8/layout/hierarchy1"/>
    <dgm:cxn modelId="{B4ECC8D5-058B-46C1-A6F6-2DD9537873FB}" type="presParOf" srcId="{296D47A7-9FE7-41F8-8288-ED6D49465419}" destId="{DD6286FC-DB2D-4355-9A5A-5393D06AE44C}"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C22C58-9854-46E9-9B84-207611F9E498}"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hr-HR"/>
        </a:p>
      </dgm:t>
    </dgm:pt>
    <dgm:pt modelId="{4C5ED2C2-0042-424D-A68E-18AD8FBB971A}">
      <dgm:prSet phldrT="[Tekst]"/>
      <dgm:spPr/>
      <dgm:t>
        <a:bodyPr/>
        <a:lstStyle/>
        <a:p>
          <a:r>
            <a:rPr lang="hr-HR" dirty="0" smtClean="0"/>
            <a:t>Zakonodavna (parlament) </a:t>
          </a:r>
          <a:endParaRPr lang="hr-HR" dirty="0"/>
        </a:p>
      </dgm:t>
    </dgm:pt>
    <dgm:pt modelId="{8845F1AF-0E58-4294-8FF8-162E03BE8463}" type="parTrans" cxnId="{5AE3D192-BD78-484A-97CF-C320302C0284}">
      <dgm:prSet/>
      <dgm:spPr/>
      <dgm:t>
        <a:bodyPr/>
        <a:lstStyle/>
        <a:p>
          <a:endParaRPr lang="hr-HR"/>
        </a:p>
      </dgm:t>
    </dgm:pt>
    <dgm:pt modelId="{52A6D52B-D5D0-4935-983A-24DAFD91090E}" type="sibTrans" cxnId="{5AE3D192-BD78-484A-97CF-C320302C0284}">
      <dgm:prSet/>
      <dgm:spPr/>
      <dgm:t>
        <a:bodyPr/>
        <a:lstStyle/>
        <a:p>
          <a:endParaRPr lang="hr-HR"/>
        </a:p>
      </dgm:t>
    </dgm:pt>
    <dgm:pt modelId="{961D4C62-BC1E-4D86-9D9F-77B71F2C6ABC}">
      <dgm:prSet phldrT="[Tekst]"/>
      <dgm:spPr/>
      <dgm:t>
        <a:bodyPr/>
        <a:lstStyle/>
        <a:p>
          <a:r>
            <a:rPr lang="hr-HR" dirty="0" smtClean="0"/>
            <a:t>Izvršna (vlada i predsjednik) </a:t>
          </a:r>
          <a:endParaRPr lang="hr-HR" dirty="0"/>
        </a:p>
      </dgm:t>
    </dgm:pt>
    <dgm:pt modelId="{B2C648DD-E5B8-40FD-B293-8433E9CB7FE3}" type="parTrans" cxnId="{180EF065-C4C9-4949-874A-F2E493CCAAB4}">
      <dgm:prSet/>
      <dgm:spPr/>
      <dgm:t>
        <a:bodyPr/>
        <a:lstStyle/>
        <a:p>
          <a:endParaRPr lang="hr-HR"/>
        </a:p>
      </dgm:t>
    </dgm:pt>
    <dgm:pt modelId="{8506E0DF-C424-4DAE-A083-F6E2D96B96FD}" type="sibTrans" cxnId="{180EF065-C4C9-4949-874A-F2E493CCAAB4}">
      <dgm:prSet/>
      <dgm:spPr/>
      <dgm:t>
        <a:bodyPr/>
        <a:lstStyle/>
        <a:p>
          <a:endParaRPr lang="hr-HR"/>
        </a:p>
      </dgm:t>
    </dgm:pt>
    <dgm:pt modelId="{80847DE6-6827-448A-B307-6AFDCE3B54A5}">
      <dgm:prSet phldrT="[Tekst]"/>
      <dgm:spPr/>
      <dgm:t>
        <a:bodyPr/>
        <a:lstStyle/>
        <a:p>
          <a:r>
            <a:rPr lang="hr-HR" dirty="0" smtClean="0"/>
            <a:t>Sudbena (sudovi)</a:t>
          </a:r>
          <a:endParaRPr lang="hr-HR" dirty="0"/>
        </a:p>
      </dgm:t>
    </dgm:pt>
    <dgm:pt modelId="{5249ED0E-5A6C-4C00-99BA-695580B87D10}" type="parTrans" cxnId="{02E570CC-A933-48B8-94C9-E898F571FF0E}">
      <dgm:prSet/>
      <dgm:spPr/>
      <dgm:t>
        <a:bodyPr/>
        <a:lstStyle/>
        <a:p>
          <a:endParaRPr lang="hr-HR"/>
        </a:p>
      </dgm:t>
    </dgm:pt>
    <dgm:pt modelId="{FC9430C1-338D-41EE-9114-828A0E62823E}" type="sibTrans" cxnId="{02E570CC-A933-48B8-94C9-E898F571FF0E}">
      <dgm:prSet/>
      <dgm:spPr/>
      <dgm:t>
        <a:bodyPr/>
        <a:lstStyle/>
        <a:p>
          <a:endParaRPr lang="hr-HR"/>
        </a:p>
      </dgm:t>
    </dgm:pt>
    <dgm:pt modelId="{6AF2231F-FBEA-44F4-94D8-C81440BD0222}" type="pres">
      <dgm:prSet presAssocID="{16C22C58-9854-46E9-9B84-207611F9E498}" presName="diagram" presStyleCnt="0">
        <dgm:presLayoutVars>
          <dgm:dir/>
          <dgm:resizeHandles val="exact"/>
        </dgm:presLayoutVars>
      </dgm:prSet>
      <dgm:spPr/>
      <dgm:t>
        <a:bodyPr/>
        <a:lstStyle/>
        <a:p>
          <a:endParaRPr lang="hr-HR"/>
        </a:p>
      </dgm:t>
    </dgm:pt>
    <dgm:pt modelId="{14745FDD-25A0-4096-A111-C4430E51500B}" type="pres">
      <dgm:prSet presAssocID="{4C5ED2C2-0042-424D-A68E-18AD8FBB971A}" presName="node" presStyleLbl="node1" presStyleIdx="0" presStyleCnt="3">
        <dgm:presLayoutVars>
          <dgm:bulletEnabled val="1"/>
        </dgm:presLayoutVars>
      </dgm:prSet>
      <dgm:spPr/>
      <dgm:t>
        <a:bodyPr/>
        <a:lstStyle/>
        <a:p>
          <a:endParaRPr lang="hr-HR"/>
        </a:p>
      </dgm:t>
    </dgm:pt>
    <dgm:pt modelId="{ED108B63-522E-4E59-A6C9-E7F3C2A21AA7}" type="pres">
      <dgm:prSet presAssocID="{52A6D52B-D5D0-4935-983A-24DAFD91090E}" presName="sibTrans" presStyleCnt="0"/>
      <dgm:spPr/>
    </dgm:pt>
    <dgm:pt modelId="{C4E3B360-66AA-4F05-94E6-FDCBDB3BE8AE}" type="pres">
      <dgm:prSet presAssocID="{961D4C62-BC1E-4D86-9D9F-77B71F2C6ABC}" presName="node" presStyleLbl="node1" presStyleIdx="1" presStyleCnt="3">
        <dgm:presLayoutVars>
          <dgm:bulletEnabled val="1"/>
        </dgm:presLayoutVars>
      </dgm:prSet>
      <dgm:spPr/>
      <dgm:t>
        <a:bodyPr/>
        <a:lstStyle/>
        <a:p>
          <a:endParaRPr lang="hr-HR"/>
        </a:p>
      </dgm:t>
    </dgm:pt>
    <dgm:pt modelId="{1577A803-92EE-4E11-8E9E-2C1E9C36B3D8}" type="pres">
      <dgm:prSet presAssocID="{8506E0DF-C424-4DAE-A083-F6E2D96B96FD}" presName="sibTrans" presStyleCnt="0"/>
      <dgm:spPr/>
    </dgm:pt>
    <dgm:pt modelId="{18D66839-AF69-4987-9024-530AD4886517}" type="pres">
      <dgm:prSet presAssocID="{80847DE6-6827-448A-B307-6AFDCE3B54A5}" presName="node" presStyleLbl="node1" presStyleIdx="2" presStyleCnt="3">
        <dgm:presLayoutVars>
          <dgm:bulletEnabled val="1"/>
        </dgm:presLayoutVars>
      </dgm:prSet>
      <dgm:spPr/>
      <dgm:t>
        <a:bodyPr/>
        <a:lstStyle/>
        <a:p>
          <a:endParaRPr lang="hr-HR"/>
        </a:p>
      </dgm:t>
    </dgm:pt>
  </dgm:ptLst>
  <dgm:cxnLst>
    <dgm:cxn modelId="{5AE3D192-BD78-484A-97CF-C320302C0284}" srcId="{16C22C58-9854-46E9-9B84-207611F9E498}" destId="{4C5ED2C2-0042-424D-A68E-18AD8FBB971A}" srcOrd="0" destOrd="0" parTransId="{8845F1AF-0E58-4294-8FF8-162E03BE8463}" sibTransId="{52A6D52B-D5D0-4935-983A-24DAFD91090E}"/>
    <dgm:cxn modelId="{180EF065-C4C9-4949-874A-F2E493CCAAB4}" srcId="{16C22C58-9854-46E9-9B84-207611F9E498}" destId="{961D4C62-BC1E-4D86-9D9F-77B71F2C6ABC}" srcOrd="1" destOrd="0" parTransId="{B2C648DD-E5B8-40FD-B293-8433E9CB7FE3}" sibTransId="{8506E0DF-C424-4DAE-A083-F6E2D96B96FD}"/>
    <dgm:cxn modelId="{02E570CC-A933-48B8-94C9-E898F571FF0E}" srcId="{16C22C58-9854-46E9-9B84-207611F9E498}" destId="{80847DE6-6827-448A-B307-6AFDCE3B54A5}" srcOrd="2" destOrd="0" parTransId="{5249ED0E-5A6C-4C00-99BA-695580B87D10}" sibTransId="{FC9430C1-338D-41EE-9114-828A0E62823E}"/>
    <dgm:cxn modelId="{1D1C7049-6256-4BD6-8508-015ACF5831B5}" type="presOf" srcId="{4C5ED2C2-0042-424D-A68E-18AD8FBB971A}" destId="{14745FDD-25A0-4096-A111-C4430E51500B}" srcOrd="0" destOrd="0" presId="urn:microsoft.com/office/officeart/2005/8/layout/default#1"/>
    <dgm:cxn modelId="{E247A619-C111-470A-B955-D559BC77E142}" type="presOf" srcId="{80847DE6-6827-448A-B307-6AFDCE3B54A5}" destId="{18D66839-AF69-4987-9024-530AD4886517}" srcOrd="0" destOrd="0" presId="urn:microsoft.com/office/officeart/2005/8/layout/default#1"/>
    <dgm:cxn modelId="{DA272964-8B1F-4699-80FE-FCED2EA014F2}" type="presOf" srcId="{16C22C58-9854-46E9-9B84-207611F9E498}" destId="{6AF2231F-FBEA-44F4-94D8-C81440BD0222}" srcOrd="0" destOrd="0" presId="urn:microsoft.com/office/officeart/2005/8/layout/default#1"/>
    <dgm:cxn modelId="{D9E753CE-5FA6-4B33-831B-73D2DD37060F}" type="presOf" srcId="{961D4C62-BC1E-4D86-9D9F-77B71F2C6ABC}" destId="{C4E3B360-66AA-4F05-94E6-FDCBDB3BE8AE}" srcOrd="0" destOrd="0" presId="urn:microsoft.com/office/officeart/2005/8/layout/default#1"/>
    <dgm:cxn modelId="{6094156F-44AC-4A06-A307-8809C1AFFA3D}" type="presParOf" srcId="{6AF2231F-FBEA-44F4-94D8-C81440BD0222}" destId="{14745FDD-25A0-4096-A111-C4430E51500B}" srcOrd="0" destOrd="0" presId="urn:microsoft.com/office/officeart/2005/8/layout/default#1"/>
    <dgm:cxn modelId="{FD6EB319-3331-4A2D-A87F-E07CA5CA0580}" type="presParOf" srcId="{6AF2231F-FBEA-44F4-94D8-C81440BD0222}" destId="{ED108B63-522E-4E59-A6C9-E7F3C2A21AA7}" srcOrd="1" destOrd="0" presId="urn:microsoft.com/office/officeart/2005/8/layout/default#1"/>
    <dgm:cxn modelId="{31FB47E7-BF40-4314-B44D-53A128AD7C44}" type="presParOf" srcId="{6AF2231F-FBEA-44F4-94D8-C81440BD0222}" destId="{C4E3B360-66AA-4F05-94E6-FDCBDB3BE8AE}" srcOrd="2" destOrd="0" presId="urn:microsoft.com/office/officeart/2005/8/layout/default#1"/>
    <dgm:cxn modelId="{AC89EE6E-D075-4EF6-957A-E82D4BEA32F7}" type="presParOf" srcId="{6AF2231F-FBEA-44F4-94D8-C81440BD0222}" destId="{1577A803-92EE-4E11-8E9E-2C1E9C36B3D8}" srcOrd="3" destOrd="0" presId="urn:microsoft.com/office/officeart/2005/8/layout/default#1"/>
    <dgm:cxn modelId="{BF40909A-B116-45F2-BF19-34CD96981775}" type="presParOf" srcId="{6AF2231F-FBEA-44F4-94D8-C81440BD0222}" destId="{18D66839-AF69-4987-9024-530AD4886517}" srcOrd="4"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B529D5-4980-41A2-90F5-3D7BACCCFC99}"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hr-HR"/>
        </a:p>
      </dgm:t>
    </dgm:pt>
    <dgm:pt modelId="{6325796A-0235-4749-9D8F-7AD737C2D4CB}">
      <dgm:prSet phldrT="[Tekst]" custT="1"/>
      <dgm:spPr/>
      <dgm:t>
        <a:bodyPr/>
        <a:lstStyle/>
        <a:p>
          <a:r>
            <a:rPr lang="hr-HR" sz="1400" dirty="0" smtClean="0"/>
            <a:t>državno uređenje</a:t>
          </a:r>
          <a:endParaRPr lang="hr-HR" sz="1400" dirty="0"/>
        </a:p>
      </dgm:t>
    </dgm:pt>
    <dgm:pt modelId="{F7CB0CAA-158A-42A9-84EC-D81BF9B13E8E}" type="parTrans" cxnId="{6AE52969-3D90-4365-A5A3-5122AED32B39}">
      <dgm:prSet/>
      <dgm:spPr/>
      <dgm:t>
        <a:bodyPr/>
        <a:lstStyle/>
        <a:p>
          <a:endParaRPr lang="hr-HR" sz="2400"/>
        </a:p>
      </dgm:t>
    </dgm:pt>
    <dgm:pt modelId="{FB8C9AD7-79B4-48D6-93C0-9BA76527B54E}" type="sibTrans" cxnId="{6AE52969-3D90-4365-A5A3-5122AED32B39}">
      <dgm:prSet/>
      <dgm:spPr/>
      <dgm:t>
        <a:bodyPr/>
        <a:lstStyle/>
        <a:p>
          <a:endParaRPr lang="hr-HR" sz="2400"/>
        </a:p>
      </dgm:t>
    </dgm:pt>
    <dgm:pt modelId="{1155E867-BD95-439A-9ED8-19E37F612D60}">
      <dgm:prSet phldrT="[Tekst]" custT="1"/>
      <dgm:spPr/>
      <dgm:t>
        <a:bodyPr/>
        <a:lstStyle/>
        <a:p>
          <a:r>
            <a:rPr lang="hr-HR" sz="1400" dirty="0" smtClean="0"/>
            <a:t>monarhije</a:t>
          </a:r>
          <a:endParaRPr lang="hr-HR" sz="1400" dirty="0"/>
        </a:p>
      </dgm:t>
    </dgm:pt>
    <dgm:pt modelId="{DF76F5E1-90DC-4587-B333-F6D29258C0EE}" type="parTrans" cxnId="{6FA4223B-5313-4187-A490-7638C5141AFC}">
      <dgm:prSet/>
      <dgm:spPr/>
      <dgm:t>
        <a:bodyPr/>
        <a:lstStyle/>
        <a:p>
          <a:endParaRPr lang="hr-HR" sz="2400"/>
        </a:p>
      </dgm:t>
    </dgm:pt>
    <dgm:pt modelId="{366D161F-4832-4F91-8F73-7665EC343471}" type="sibTrans" cxnId="{6FA4223B-5313-4187-A490-7638C5141AFC}">
      <dgm:prSet/>
      <dgm:spPr/>
      <dgm:t>
        <a:bodyPr/>
        <a:lstStyle/>
        <a:p>
          <a:endParaRPr lang="hr-HR" sz="2400"/>
        </a:p>
      </dgm:t>
    </dgm:pt>
    <dgm:pt modelId="{027AA07A-2143-4093-91A7-05C37954518A}">
      <dgm:prSet phldrT="[Tekst]" custT="1"/>
      <dgm:spPr/>
      <dgm:t>
        <a:bodyPr/>
        <a:lstStyle/>
        <a:p>
          <a:r>
            <a:rPr lang="hr-HR" sz="1400" dirty="0" smtClean="0"/>
            <a:t>nasljedni vladar</a:t>
          </a:r>
          <a:endParaRPr lang="hr-HR" sz="1400" dirty="0"/>
        </a:p>
      </dgm:t>
    </dgm:pt>
    <dgm:pt modelId="{5768B5D9-A6F9-40EA-BFBC-2B5838EB881B}" type="parTrans" cxnId="{28BAA5DA-31FE-47FD-A9D3-16AD8FB84C51}">
      <dgm:prSet/>
      <dgm:spPr/>
      <dgm:t>
        <a:bodyPr/>
        <a:lstStyle/>
        <a:p>
          <a:endParaRPr lang="hr-HR" sz="2400"/>
        </a:p>
      </dgm:t>
    </dgm:pt>
    <dgm:pt modelId="{3A65C9E3-241A-4D8E-92CB-87C453E2C96B}" type="sibTrans" cxnId="{28BAA5DA-31FE-47FD-A9D3-16AD8FB84C51}">
      <dgm:prSet/>
      <dgm:spPr/>
      <dgm:t>
        <a:bodyPr/>
        <a:lstStyle/>
        <a:p>
          <a:endParaRPr lang="hr-HR" sz="2400"/>
        </a:p>
      </dgm:t>
    </dgm:pt>
    <dgm:pt modelId="{6C0DD015-B920-434C-AB94-7C39167C593C}">
      <dgm:prSet phldrT="[Tekst]" custT="1"/>
      <dgm:spPr/>
      <dgm:t>
        <a:bodyPr/>
        <a:lstStyle/>
        <a:p>
          <a:r>
            <a:rPr lang="hr-HR" sz="1400" dirty="0" smtClean="0"/>
            <a:t>kraljevine</a:t>
          </a:r>
        </a:p>
        <a:p>
          <a:r>
            <a:rPr lang="hr-HR" sz="1400" dirty="0" smtClean="0"/>
            <a:t>kneževine</a:t>
          </a:r>
        </a:p>
        <a:p>
          <a:r>
            <a:rPr lang="hr-HR" sz="1400" dirty="0" smtClean="0"/>
            <a:t>carevine</a:t>
          </a:r>
        </a:p>
        <a:p>
          <a:r>
            <a:rPr lang="hr-HR" sz="1400" dirty="0" smtClean="0"/>
            <a:t>vojvodstva</a:t>
          </a:r>
          <a:endParaRPr lang="hr-HR" sz="1400" dirty="0"/>
        </a:p>
      </dgm:t>
    </dgm:pt>
    <dgm:pt modelId="{79314F23-3BBD-4CF8-93FE-C589C348B6FF}" type="parTrans" cxnId="{D4F3976A-5315-427E-9A7A-653EEB841CAB}">
      <dgm:prSet/>
      <dgm:spPr/>
      <dgm:t>
        <a:bodyPr/>
        <a:lstStyle/>
        <a:p>
          <a:endParaRPr lang="hr-HR" sz="2400"/>
        </a:p>
      </dgm:t>
    </dgm:pt>
    <dgm:pt modelId="{7763F9F8-8F26-4CD8-B931-E86225FEFB8A}" type="sibTrans" cxnId="{D4F3976A-5315-427E-9A7A-653EEB841CAB}">
      <dgm:prSet/>
      <dgm:spPr/>
      <dgm:t>
        <a:bodyPr/>
        <a:lstStyle/>
        <a:p>
          <a:endParaRPr lang="hr-HR" sz="2400"/>
        </a:p>
      </dgm:t>
    </dgm:pt>
    <dgm:pt modelId="{14C965C3-16C5-401B-9B12-68E74E30F73D}">
      <dgm:prSet phldrT="[Tekst]" custT="1"/>
      <dgm:spPr/>
      <dgm:t>
        <a:bodyPr/>
        <a:lstStyle/>
        <a:p>
          <a:r>
            <a:rPr lang="hr-HR" sz="1400" dirty="0" smtClean="0"/>
            <a:t>republike</a:t>
          </a:r>
          <a:endParaRPr lang="hr-HR" sz="1400" dirty="0"/>
        </a:p>
      </dgm:t>
    </dgm:pt>
    <dgm:pt modelId="{8F323D86-428D-46EE-8B5B-C8CDD95B5F8D}" type="parTrans" cxnId="{9EEB89F7-1652-4D36-95F3-C18ADF2DBEAB}">
      <dgm:prSet/>
      <dgm:spPr/>
      <dgm:t>
        <a:bodyPr/>
        <a:lstStyle/>
        <a:p>
          <a:endParaRPr lang="hr-HR" sz="2400"/>
        </a:p>
      </dgm:t>
    </dgm:pt>
    <dgm:pt modelId="{F73066DB-0DDA-41BD-B3D5-4D7252894B58}" type="sibTrans" cxnId="{9EEB89F7-1652-4D36-95F3-C18ADF2DBEAB}">
      <dgm:prSet/>
      <dgm:spPr/>
      <dgm:t>
        <a:bodyPr/>
        <a:lstStyle/>
        <a:p>
          <a:endParaRPr lang="hr-HR" sz="2400"/>
        </a:p>
      </dgm:t>
    </dgm:pt>
    <dgm:pt modelId="{E0A5F4C8-E9B9-4F50-80B2-BD5C0DAFD1C3}">
      <dgm:prSet phldrT="[Tekst]" custT="1"/>
      <dgm:spPr/>
      <dgm:t>
        <a:bodyPr/>
        <a:lstStyle/>
        <a:p>
          <a:r>
            <a:rPr lang="hr-HR" sz="1400" dirty="0" smtClean="0"/>
            <a:t>vlast imaju izabrani predstavnici</a:t>
          </a:r>
        </a:p>
        <a:p>
          <a:r>
            <a:rPr lang="hr-HR" sz="1400" dirty="0" smtClean="0"/>
            <a:t>na čelu predsjednik izabran na određeno vrijeme</a:t>
          </a:r>
        </a:p>
        <a:p>
          <a:r>
            <a:rPr lang="hr-HR" sz="1400" dirty="0" smtClean="0"/>
            <a:t>zakone donosi parlament</a:t>
          </a:r>
        </a:p>
        <a:p>
          <a:r>
            <a:rPr lang="hr-HR" sz="1400" dirty="0" smtClean="0"/>
            <a:t>državom upravlja vlada na čelu s premijerom</a:t>
          </a:r>
          <a:endParaRPr lang="hr-HR" sz="1400" dirty="0"/>
        </a:p>
      </dgm:t>
    </dgm:pt>
    <dgm:pt modelId="{DE5BC529-1AA3-4C55-97C5-6CE859EFCC8A}" type="parTrans" cxnId="{ADAC3448-CBB5-4390-87BF-554766E4BEAB}">
      <dgm:prSet/>
      <dgm:spPr/>
      <dgm:t>
        <a:bodyPr/>
        <a:lstStyle/>
        <a:p>
          <a:endParaRPr lang="hr-HR" sz="2400"/>
        </a:p>
      </dgm:t>
    </dgm:pt>
    <dgm:pt modelId="{A0B7B868-D607-44D2-8AF6-9B2A4BCA55AA}" type="sibTrans" cxnId="{ADAC3448-CBB5-4390-87BF-554766E4BEAB}">
      <dgm:prSet/>
      <dgm:spPr/>
      <dgm:t>
        <a:bodyPr/>
        <a:lstStyle/>
        <a:p>
          <a:endParaRPr lang="hr-HR" sz="2400"/>
        </a:p>
      </dgm:t>
    </dgm:pt>
    <dgm:pt modelId="{42CE1E2B-D6F1-40E0-A19D-D6583EA7AF39}" type="pres">
      <dgm:prSet presAssocID="{C8B529D5-4980-41A2-90F5-3D7BACCCFC99}" presName="hierChild1" presStyleCnt="0">
        <dgm:presLayoutVars>
          <dgm:chPref val="1"/>
          <dgm:dir/>
          <dgm:animOne val="branch"/>
          <dgm:animLvl val="lvl"/>
          <dgm:resizeHandles/>
        </dgm:presLayoutVars>
      </dgm:prSet>
      <dgm:spPr/>
      <dgm:t>
        <a:bodyPr/>
        <a:lstStyle/>
        <a:p>
          <a:endParaRPr lang="hr-HR"/>
        </a:p>
      </dgm:t>
    </dgm:pt>
    <dgm:pt modelId="{AA35B4BE-B73B-47A3-9F2B-467EE5E48449}" type="pres">
      <dgm:prSet presAssocID="{6325796A-0235-4749-9D8F-7AD737C2D4CB}" presName="hierRoot1" presStyleCnt="0"/>
      <dgm:spPr/>
    </dgm:pt>
    <dgm:pt modelId="{EC16B48D-7370-404D-915B-8AC09BD1ACF7}" type="pres">
      <dgm:prSet presAssocID="{6325796A-0235-4749-9D8F-7AD737C2D4CB}" presName="composite" presStyleCnt="0"/>
      <dgm:spPr/>
    </dgm:pt>
    <dgm:pt modelId="{B234D18E-89EE-42AF-A41B-D6FDF527A985}" type="pres">
      <dgm:prSet presAssocID="{6325796A-0235-4749-9D8F-7AD737C2D4CB}" presName="background" presStyleLbl="node0" presStyleIdx="0" presStyleCnt="1"/>
      <dgm:spPr/>
    </dgm:pt>
    <dgm:pt modelId="{33F1398D-A27C-4B90-8C4D-249304DEB6FD}" type="pres">
      <dgm:prSet presAssocID="{6325796A-0235-4749-9D8F-7AD737C2D4CB}" presName="text" presStyleLbl="fgAcc0" presStyleIdx="0" presStyleCnt="1">
        <dgm:presLayoutVars>
          <dgm:chPref val="3"/>
        </dgm:presLayoutVars>
      </dgm:prSet>
      <dgm:spPr/>
      <dgm:t>
        <a:bodyPr/>
        <a:lstStyle/>
        <a:p>
          <a:endParaRPr lang="hr-HR"/>
        </a:p>
      </dgm:t>
    </dgm:pt>
    <dgm:pt modelId="{B1AD2501-E9FF-47E5-BBF3-8D66B2E0122B}" type="pres">
      <dgm:prSet presAssocID="{6325796A-0235-4749-9D8F-7AD737C2D4CB}" presName="hierChild2" presStyleCnt="0"/>
      <dgm:spPr/>
    </dgm:pt>
    <dgm:pt modelId="{785916E9-ABD5-4498-B1C3-9DC90AA8B6A4}" type="pres">
      <dgm:prSet presAssocID="{DF76F5E1-90DC-4587-B333-F6D29258C0EE}" presName="Name10" presStyleLbl="parChTrans1D2" presStyleIdx="0" presStyleCnt="2"/>
      <dgm:spPr/>
      <dgm:t>
        <a:bodyPr/>
        <a:lstStyle/>
        <a:p>
          <a:endParaRPr lang="hr-HR"/>
        </a:p>
      </dgm:t>
    </dgm:pt>
    <dgm:pt modelId="{9DF1C6B0-82DB-480A-928D-59AB6864A89F}" type="pres">
      <dgm:prSet presAssocID="{1155E867-BD95-439A-9ED8-19E37F612D60}" presName="hierRoot2" presStyleCnt="0"/>
      <dgm:spPr/>
    </dgm:pt>
    <dgm:pt modelId="{6FBED2B2-FE28-4B69-9DCD-BBD9C279CAC5}" type="pres">
      <dgm:prSet presAssocID="{1155E867-BD95-439A-9ED8-19E37F612D60}" presName="composite2" presStyleCnt="0"/>
      <dgm:spPr/>
    </dgm:pt>
    <dgm:pt modelId="{B1F248DE-C725-4AD7-AD27-903584296958}" type="pres">
      <dgm:prSet presAssocID="{1155E867-BD95-439A-9ED8-19E37F612D60}" presName="background2" presStyleLbl="node2" presStyleIdx="0" presStyleCnt="2"/>
      <dgm:spPr/>
    </dgm:pt>
    <dgm:pt modelId="{5378080F-5A8B-47E1-8B48-46B129203412}" type="pres">
      <dgm:prSet presAssocID="{1155E867-BD95-439A-9ED8-19E37F612D60}" presName="text2" presStyleLbl="fgAcc2" presStyleIdx="0" presStyleCnt="2" custScaleY="122958">
        <dgm:presLayoutVars>
          <dgm:chPref val="3"/>
        </dgm:presLayoutVars>
      </dgm:prSet>
      <dgm:spPr/>
      <dgm:t>
        <a:bodyPr/>
        <a:lstStyle/>
        <a:p>
          <a:endParaRPr lang="hr-HR"/>
        </a:p>
      </dgm:t>
    </dgm:pt>
    <dgm:pt modelId="{7FD73293-B60E-40E7-8CDF-A6C0743E546A}" type="pres">
      <dgm:prSet presAssocID="{1155E867-BD95-439A-9ED8-19E37F612D60}" presName="hierChild3" presStyleCnt="0"/>
      <dgm:spPr/>
    </dgm:pt>
    <dgm:pt modelId="{A3EE2D2F-7D3E-4B20-AF94-ED5A462B8E43}" type="pres">
      <dgm:prSet presAssocID="{5768B5D9-A6F9-40EA-BFBC-2B5838EB881B}" presName="Name17" presStyleLbl="parChTrans1D3" presStyleIdx="0" presStyleCnt="3"/>
      <dgm:spPr/>
      <dgm:t>
        <a:bodyPr/>
        <a:lstStyle/>
        <a:p>
          <a:endParaRPr lang="hr-HR"/>
        </a:p>
      </dgm:t>
    </dgm:pt>
    <dgm:pt modelId="{C1A5EA3C-3C1D-4495-A1E3-9FA62EA2EC33}" type="pres">
      <dgm:prSet presAssocID="{027AA07A-2143-4093-91A7-05C37954518A}" presName="hierRoot3" presStyleCnt="0"/>
      <dgm:spPr/>
    </dgm:pt>
    <dgm:pt modelId="{0863850E-6CBB-49C3-BAB4-FDC34A06C13C}" type="pres">
      <dgm:prSet presAssocID="{027AA07A-2143-4093-91A7-05C37954518A}" presName="composite3" presStyleCnt="0"/>
      <dgm:spPr/>
    </dgm:pt>
    <dgm:pt modelId="{9824A4CD-0F36-47C1-987C-7D4B8D842CFD}" type="pres">
      <dgm:prSet presAssocID="{027AA07A-2143-4093-91A7-05C37954518A}" presName="background3" presStyleLbl="node3" presStyleIdx="0" presStyleCnt="3"/>
      <dgm:spPr/>
    </dgm:pt>
    <dgm:pt modelId="{FAB1C0A9-342D-4F93-94DC-6351E400BF08}" type="pres">
      <dgm:prSet presAssocID="{027AA07A-2143-4093-91A7-05C37954518A}" presName="text3" presStyleLbl="fgAcc3" presStyleIdx="0" presStyleCnt="3">
        <dgm:presLayoutVars>
          <dgm:chPref val="3"/>
        </dgm:presLayoutVars>
      </dgm:prSet>
      <dgm:spPr/>
      <dgm:t>
        <a:bodyPr/>
        <a:lstStyle/>
        <a:p>
          <a:endParaRPr lang="hr-HR"/>
        </a:p>
      </dgm:t>
    </dgm:pt>
    <dgm:pt modelId="{B9BE7F2B-3FF0-48ED-82D4-43EE56F43321}" type="pres">
      <dgm:prSet presAssocID="{027AA07A-2143-4093-91A7-05C37954518A}" presName="hierChild4" presStyleCnt="0"/>
      <dgm:spPr/>
    </dgm:pt>
    <dgm:pt modelId="{36193725-40A5-4514-8B2C-934712673752}" type="pres">
      <dgm:prSet presAssocID="{79314F23-3BBD-4CF8-93FE-C589C348B6FF}" presName="Name17" presStyleLbl="parChTrans1D3" presStyleIdx="1" presStyleCnt="3"/>
      <dgm:spPr/>
      <dgm:t>
        <a:bodyPr/>
        <a:lstStyle/>
        <a:p>
          <a:endParaRPr lang="hr-HR"/>
        </a:p>
      </dgm:t>
    </dgm:pt>
    <dgm:pt modelId="{A39BEF53-FEBC-4D94-83B1-686EBAB7636A}" type="pres">
      <dgm:prSet presAssocID="{6C0DD015-B920-434C-AB94-7C39167C593C}" presName="hierRoot3" presStyleCnt="0"/>
      <dgm:spPr/>
    </dgm:pt>
    <dgm:pt modelId="{3CAE9FE8-8B97-4ECF-BA89-79E1F84275BA}" type="pres">
      <dgm:prSet presAssocID="{6C0DD015-B920-434C-AB94-7C39167C593C}" presName="composite3" presStyleCnt="0"/>
      <dgm:spPr/>
    </dgm:pt>
    <dgm:pt modelId="{C74EA790-1D36-47B8-8988-4033A2A3D52F}" type="pres">
      <dgm:prSet presAssocID="{6C0DD015-B920-434C-AB94-7C39167C593C}" presName="background3" presStyleLbl="node3" presStyleIdx="1" presStyleCnt="3"/>
      <dgm:spPr/>
    </dgm:pt>
    <dgm:pt modelId="{54225E18-058B-43E8-AC2E-96872264E77C}" type="pres">
      <dgm:prSet presAssocID="{6C0DD015-B920-434C-AB94-7C39167C593C}" presName="text3" presStyleLbl="fgAcc3" presStyleIdx="1" presStyleCnt="3" custScaleY="114554">
        <dgm:presLayoutVars>
          <dgm:chPref val="3"/>
        </dgm:presLayoutVars>
      </dgm:prSet>
      <dgm:spPr/>
      <dgm:t>
        <a:bodyPr/>
        <a:lstStyle/>
        <a:p>
          <a:endParaRPr lang="hr-HR"/>
        </a:p>
      </dgm:t>
    </dgm:pt>
    <dgm:pt modelId="{8E6AB7BC-BA37-47BD-BA65-B22BEA821ADC}" type="pres">
      <dgm:prSet presAssocID="{6C0DD015-B920-434C-AB94-7C39167C593C}" presName="hierChild4" presStyleCnt="0"/>
      <dgm:spPr/>
    </dgm:pt>
    <dgm:pt modelId="{BC492BA3-ECDB-4AA8-BC18-79EE3BEF1518}" type="pres">
      <dgm:prSet presAssocID="{8F323D86-428D-46EE-8B5B-C8CDD95B5F8D}" presName="Name10" presStyleLbl="parChTrans1D2" presStyleIdx="1" presStyleCnt="2"/>
      <dgm:spPr/>
      <dgm:t>
        <a:bodyPr/>
        <a:lstStyle/>
        <a:p>
          <a:endParaRPr lang="hr-HR"/>
        </a:p>
      </dgm:t>
    </dgm:pt>
    <dgm:pt modelId="{731B681F-D83A-404B-968C-8C6BFF26D2A6}" type="pres">
      <dgm:prSet presAssocID="{14C965C3-16C5-401B-9B12-68E74E30F73D}" presName="hierRoot2" presStyleCnt="0"/>
      <dgm:spPr/>
    </dgm:pt>
    <dgm:pt modelId="{C8AB1973-F2A3-4183-9814-2112B8813AFB}" type="pres">
      <dgm:prSet presAssocID="{14C965C3-16C5-401B-9B12-68E74E30F73D}" presName="composite2" presStyleCnt="0"/>
      <dgm:spPr/>
    </dgm:pt>
    <dgm:pt modelId="{247F2C8D-23CD-4CE5-B303-C4906A315DA3}" type="pres">
      <dgm:prSet presAssocID="{14C965C3-16C5-401B-9B12-68E74E30F73D}" presName="background2" presStyleLbl="node2" presStyleIdx="1" presStyleCnt="2"/>
      <dgm:spPr/>
    </dgm:pt>
    <dgm:pt modelId="{EA822A66-3E8D-4475-8378-610EC34DA0BA}" type="pres">
      <dgm:prSet presAssocID="{14C965C3-16C5-401B-9B12-68E74E30F73D}" presName="text2" presStyleLbl="fgAcc2" presStyleIdx="1" presStyleCnt="2">
        <dgm:presLayoutVars>
          <dgm:chPref val="3"/>
        </dgm:presLayoutVars>
      </dgm:prSet>
      <dgm:spPr/>
      <dgm:t>
        <a:bodyPr/>
        <a:lstStyle/>
        <a:p>
          <a:endParaRPr lang="hr-HR"/>
        </a:p>
      </dgm:t>
    </dgm:pt>
    <dgm:pt modelId="{105E70B6-3B4B-4B64-9B1A-D14C9AA56E20}" type="pres">
      <dgm:prSet presAssocID="{14C965C3-16C5-401B-9B12-68E74E30F73D}" presName="hierChild3" presStyleCnt="0"/>
      <dgm:spPr/>
    </dgm:pt>
    <dgm:pt modelId="{C351541E-C9DB-4390-9909-836C53F15415}" type="pres">
      <dgm:prSet presAssocID="{DE5BC529-1AA3-4C55-97C5-6CE859EFCC8A}" presName="Name17" presStyleLbl="parChTrans1D3" presStyleIdx="2" presStyleCnt="3"/>
      <dgm:spPr/>
      <dgm:t>
        <a:bodyPr/>
        <a:lstStyle/>
        <a:p>
          <a:endParaRPr lang="hr-HR"/>
        </a:p>
      </dgm:t>
    </dgm:pt>
    <dgm:pt modelId="{296D47A7-9FE7-41F8-8288-ED6D49465419}" type="pres">
      <dgm:prSet presAssocID="{E0A5F4C8-E9B9-4F50-80B2-BD5C0DAFD1C3}" presName="hierRoot3" presStyleCnt="0"/>
      <dgm:spPr/>
    </dgm:pt>
    <dgm:pt modelId="{D19BD965-DAC5-459F-A346-AB2EDAD4AB16}" type="pres">
      <dgm:prSet presAssocID="{E0A5F4C8-E9B9-4F50-80B2-BD5C0DAFD1C3}" presName="composite3" presStyleCnt="0"/>
      <dgm:spPr/>
    </dgm:pt>
    <dgm:pt modelId="{8EEE0F65-0F63-40A9-A8D6-DC8DF5F85C4F}" type="pres">
      <dgm:prSet presAssocID="{E0A5F4C8-E9B9-4F50-80B2-BD5C0DAFD1C3}" presName="background3" presStyleLbl="node3" presStyleIdx="2" presStyleCnt="3"/>
      <dgm:spPr/>
    </dgm:pt>
    <dgm:pt modelId="{DCB3B88F-1105-4CA5-8418-D8E6032B0F22}" type="pres">
      <dgm:prSet presAssocID="{E0A5F4C8-E9B9-4F50-80B2-BD5C0DAFD1C3}" presName="text3" presStyleLbl="fgAcc3" presStyleIdx="2" presStyleCnt="3" custScaleX="260558" custScaleY="159582">
        <dgm:presLayoutVars>
          <dgm:chPref val="3"/>
        </dgm:presLayoutVars>
      </dgm:prSet>
      <dgm:spPr/>
      <dgm:t>
        <a:bodyPr/>
        <a:lstStyle/>
        <a:p>
          <a:endParaRPr lang="hr-HR"/>
        </a:p>
      </dgm:t>
    </dgm:pt>
    <dgm:pt modelId="{DD6286FC-DB2D-4355-9A5A-5393D06AE44C}" type="pres">
      <dgm:prSet presAssocID="{E0A5F4C8-E9B9-4F50-80B2-BD5C0DAFD1C3}" presName="hierChild4" presStyleCnt="0"/>
      <dgm:spPr/>
    </dgm:pt>
  </dgm:ptLst>
  <dgm:cxnLst>
    <dgm:cxn modelId="{56210DAE-BCB9-41DC-988B-28F6FDE2B472}" type="presOf" srcId="{8F323D86-428D-46EE-8B5B-C8CDD95B5F8D}" destId="{BC492BA3-ECDB-4AA8-BC18-79EE3BEF1518}" srcOrd="0" destOrd="0" presId="urn:microsoft.com/office/officeart/2005/8/layout/hierarchy1"/>
    <dgm:cxn modelId="{6AE52969-3D90-4365-A5A3-5122AED32B39}" srcId="{C8B529D5-4980-41A2-90F5-3D7BACCCFC99}" destId="{6325796A-0235-4749-9D8F-7AD737C2D4CB}" srcOrd="0" destOrd="0" parTransId="{F7CB0CAA-158A-42A9-84EC-D81BF9B13E8E}" sibTransId="{FB8C9AD7-79B4-48D6-93C0-9BA76527B54E}"/>
    <dgm:cxn modelId="{4A56B782-F15E-4457-8262-82030557E869}" type="presOf" srcId="{DF76F5E1-90DC-4587-B333-F6D29258C0EE}" destId="{785916E9-ABD5-4498-B1C3-9DC90AA8B6A4}" srcOrd="0" destOrd="0" presId="urn:microsoft.com/office/officeart/2005/8/layout/hierarchy1"/>
    <dgm:cxn modelId="{D4F3976A-5315-427E-9A7A-653EEB841CAB}" srcId="{1155E867-BD95-439A-9ED8-19E37F612D60}" destId="{6C0DD015-B920-434C-AB94-7C39167C593C}" srcOrd="1" destOrd="0" parTransId="{79314F23-3BBD-4CF8-93FE-C589C348B6FF}" sibTransId="{7763F9F8-8F26-4CD8-B931-E86225FEFB8A}"/>
    <dgm:cxn modelId="{6FA4223B-5313-4187-A490-7638C5141AFC}" srcId="{6325796A-0235-4749-9D8F-7AD737C2D4CB}" destId="{1155E867-BD95-439A-9ED8-19E37F612D60}" srcOrd="0" destOrd="0" parTransId="{DF76F5E1-90DC-4587-B333-F6D29258C0EE}" sibTransId="{366D161F-4832-4F91-8F73-7665EC343471}"/>
    <dgm:cxn modelId="{C20F8AE0-7F6B-47E8-B0C3-8A2B2DDCDD5A}" type="presOf" srcId="{5768B5D9-A6F9-40EA-BFBC-2B5838EB881B}" destId="{A3EE2D2F-7D3E-4B20-AF94-ED5A462B8E43}" srcOrd="0" destOrd="0" presId="urn:microsoft.com/office/officeart/2005/8/layout/hierarchy1"/>
    <dgm:cxn modelId="{28BAA5DA-31FE-47FD-A9D3-16AD8FB84C51}" srcId="{1155E867-BD95-439A-9ED8-19E37F612D60}" destId="{027AA07A-2143-4093-91A7-05C37954518A}" srcOrd="0" destOrd="0" parTransId="{5768B5D9-A6F9-40EA-BFBC-2B5838EB881B}" sibTransId="{3A65C9E3-241A-4D8E-92CB-87C453E2C96B}"/>
    <dgm:cxn modelId="{059A1D1F-F7AA-4EFB-871F-596B9CC35922}" type="presOf" srcId="{6C0DD015-B920-434C-AB94-7C39167C593C}" destId="{54225E18-058B-43E8-AC2E-96872264E77C}" srcOrd="0" destOrd="0" presId="urn:microsoft.com/office/officeart/2005/8/layout/hierarchy1"/>
    <dgm:cxn modelId="{A964F20B-9D6F-4413-AD7F-EFFADB02D1C5}" type="presOf" srcId="{DE5BC529-1AA3-4C55-97C5-6CE859EFCC8A}" destId="{C351541E-C9DB-4390-9909-836C53F15415}" srcOrd="0" destOrd="0" presId="urn:microsoft.com/office/officeart/2005/8/layout/hierarchy1"/>
    <dgm:cxn modelId="{CFB91638-3570-4FE4-961B-5BBAA585EF6C}" type="presOf" srcId="{1155E867-BD95-439A-9ED8-19E37F612D60}" destId="{5378080F-5A8B-47E1-8B48-46B129203412}" srcOrd="0" destOrd="0" presId="urn:microsoft.com/office/officeart/2005/8/layout/hierarchy1"/>
    <dgm:cxn modelId="{80BE1FE7-0FED-4434-82D8-C211A769DA73}" type="presOf" srcId="{14C965C3-16C5-401B-9B12-68E74E30F73D}" destId="{EA822A66-3E8D-4475-8378-610EC34DA0BA}" srcOrd="0" destOrd="0" presId="urn:microsoft.com/office/officeart/2005/8/layout/hierarchy1"/>
    <dgm:cxn modelId="{C1CA7C1C-38C6-4D51-A234-308DA3451A53}" type="presOf" srcId="{C8B529D5-4980-41A2-90F5-3D7BACCCFC99}" destId="{42CE1E2B-D6F1-40E0-A19D-D6583EA7AF39}" srcOrd="0" destOrd="0" presId="urn:microsoft.com/office/officeart/2005/8/layout/hierarchy1"/>
    <dgm:cxn modelId="{0C358D4D-D437-42AC-9EA8-F758FF5EF2E3}" type="presOf" srcId="{027AA07A-2143-4093-91A7-05C37954518A}" destId="{FAB1C0A9-342D-4F93-94DC-6351E400BF08}" srcOrd="0" destOrd="0" presId="urn:microsoft.com/office/officeart/2005/8/layout/hierarchy1"/>
    <dgm:cxn modelId="{ADAC3448-CBB5-4390-87BF-554766E4BEAB}" srcId="{14C965C3-16C5-401B-9B12-68E74E30F73D}" destId="{E0A5F4C8-E9B9-4F50-80B2-BD5C0DAFD1C3}" srcOrd="0" destOrd="0" parTransId="{DE5BC529-1AA3-4C55-97C5-6CE859EFCC8A}" sibTransId="{A0B7B868-D607-44D2-8AF6-9B2A4BCA55AA}"/>
    <dgm:cxn modelId="{9EEB89F7-1652-4D36-95F3-C18ADF2DBEAB}" srcId="{6325796A-0235-4749-9D8F-7AD737C2D4CB}" destId="{14C965C3-16C5-401B-9B12-68E74E30F73D}" srcOrd="1" destOrd="0" parTransId="{8F323D86-428D-46EE-8B5B-C8CDD95B5F8D}" sibTransId="{F73066DB-0DDA-41BD-B3D5-4D7252894B58}"/>
    <dgm:cxn modelId="{4C1853A6-5084-4A65-BAB2-341F4A0FCD23}" type="presOf" srcId="{6325796A-0235-4749-9D8F-7AD737C2D4CB}" destId="{33F1398D-A27C-4B90-8C4D-249304DEB6FD}" srcOrd="0" destOrd="0" presId="urn:microsoft.com/office/officeart/2005/8/layout/hierarchy1"/>
    <dgm:cxn modelId="{3872CC5B-FEDC-4B7D-AE31-8F132AF4BFBE}" type="presOf" srcId="{E0A5F4C8-E9B9-4F50-80B2-BD5C0DAFD1C3}" destId="{DCB3B88F-1105-4CA5-8418-D8E6032B0F22}" srcOrd="0" destOrd="0" presId="urn:microsoft.com/office/officeart/2005/8/layout/hierarchy1"/>
    <dgm:cxn modelId="{468BB264-14D5-4BA8-9792-4F74713392C8}" type="presOf" srcId="{79314F23-3BBD-4CF8-93FE-C589C348B6FF}" destId="{36193725-40A5-4514-8B2C-934712673752}" srcOrd="0" destOrd="0" presId="urn:microsoft.com/office/officeart/2005/8/layout/hierarchy1"/>
    <dgm:cxn modelId="{F8A9FD38-654F-41D0-A6DB-5F5E4DFDA147}" type="presParOf" srcId="{42CE1E2B-D6F1-40E0-A19D-D6583EA7AF39}" destId="{AA35B4BE-B73B-47A3-9F2B-467EE5E48449}" srcOrd="0" destOrd="0" presId="urn:microsoft.com/office/officeart/2005/8/layout/hierarchy1"/>
    <dgm:cxn modelId="{5768995F-73A0-4E8D-9E94-EA5146433E5E}" type="presParOf" srcId="{AA35B4BE-B73B-47A3-9F2B-467EE5E48449}" destId="{EC16B48D-7370-404D-915B-8AC09BD1ACF7}" srcOrd="0" destOrd="0" presId="urn:microsoft.com/office/officeart/2005/8/layout/hierarchy1"/>
    <dgm:cxn modelId="{40FE77B5-0351-4282-9605-11B9D10D3329}" type="presParOf" srcId="{EC16B48D-7370-404D-915B-8AC09BD1ACF7}" destId="{B234D18E-89EE-42AF-A41B-D6FDF527A985}" srcOrd="0" destOrd="0" presId="urn:microsoft.com/office/officeart/2005/8/layout/hierarchy1"/>
    <dgm:cxn modelId="{EBEBB10E-8688-4A66-BE8C-807FE3AB61B0}" type="presParOf" srcId="{EC16B48D-7370-404D-915B-8AC09BD1ACF7}" destId="{33F1398D-A27C-4B90-8C4D-249304DEB6FD}" srcOrd="1" destOrd="0" presId="urn:microsoft.com/office/officeart/2005/8/layout/hierarchy1"/>
    <dgm:cxn modelId="{A4C8A6A3-A83C-4C07-920B-2E533917D5AD}" type="presParOf" srcId="{AA35B4BE-B73B-47A3-9F2B-467EE5E48449}" destId="{B1AD2501-E9FF-47E5-BBF3-8D66B2E0122B}" srcOrd="1" destOrd="0" presId="urn:microsoft.com/office/officeart/2005/8/layout/hierarchy1"/>
    <dgm:cxn modelId="{80EE887F-202B-4054-8F19-F671C6F8F719}" type="presParOf" srcId="{B1AD2501-E9FF-47E5-BBF3-8D66B2E0122B}" destId="{785916E9-ABD5-4498-B1C3-9DC90AA8B6A4}" srcOrd="0" destOrd="0" presId="urn:microsoft.com/office/officeart/2005/8/layout/hierarchy1"/>
    <dgm:cxn modelId="{37F8E7F6-D463-44B2-8477-186E24E250F1}" type="presParOf" srcId="{B1AD2501-E9FF-47E5-BBF3-8D66B2E0122B}" destId="{9DF1C6B0-82DB-480A-928D-59AB6864A89F}" srcOrd="1" destOrd="0" presId="urn:microsoft.com/office/officeart/2005/8/layout/hierarchy1"/>
    <dgm:cxn modelId="{202D843E-AF20-4A7C-A030-46D8F776B8A7}" type="presParOf" srcId="{9DF1C6B0-82DB-480A-928D-59AB6864A89F}" destId="{6FBED2B2-FE28-4B69-9DCD-BBD9C279CAC5}" srcOrd="0" destOrd="0" presId="urn:microsoft.com/office/officeart/2005/8/layout/hierarchy1"/>
    <dgm:cxn modelId="{3BE1B19F-888E-4338-BE68-3BE5EF0A0941}" type="presParOf" srcId="{6FBED2B2-FE28-4B69-9DCD-BBD9C279CAC5}" destId="{B1F248DE-C725-4AD7-AD27-903584296958}" srcOrd="0" destOrd="0" presId="urn:microsoft.com/office/officeart/2005/8/layout/hierarchy1"/>
    <dgm:cxn modelId="{987453C2-DFB4-43BD-B668-DA989D4F999E}" type="presParOf" srcId="{6FBED2B2-FE28-4B69-9DCD-BBD9C279CAC5}" destId="{5378080F-5A8B-47E1-8B48-46B129203412}" srcOrd="1" destOrd="0" presId="urn:microsoft.com/office/officeart/2005/8/layout/hierarchy1"/>
    <dgm:cxn modelId="{1FA232C5-0515-40B5-8E3A-1D01C1E21BF6}" type="presParOf" srcId="{9DF1C6B0-82DB-480A-928D-59AB6864A89F}" destId="{7FD73293-B60E-40E7-8CDF-A6C0743E546A}" srcOrd="1" destOrd="0" presId="urn:microsoft.com/office/officeart/2005/8/layout/hierarchy1"/>
    <dgm:cxn modelId="{407EC931-0F28-496F-A124-EAC716BD0539}" type="presParOf" srcId="{7FD73293-B60E-40E7-8CDF-A6C0743E546A}" destId="{A3EE2D2F-7D3E-4B20-AF94-ED5A462B8E43}" srcOrd="0" destOrd="0" presId="urn:microsoft.com/office/officeart/2005/8/layout/hierarchy1"/>
    <dgm:cxn modelId="{4ACCCB27-2FFC-40D9-954E-689CF038F04E}" type="presParOf" srcId="{7FD73293-B60E-40E7-8CDF-A6C0743E546A}" destId="{C1A5EA3C-3C1D-4495-A1E3-9FA62EA2EC33}" srcOrd="1" destOrd="0" presId="urn:microsoft.com/office/officeart/2005/8/layout/hierarchy1"/>
    <dgm:cxn modelId="{01118AA7-C386-4501-8BD1-7CEC6A3BC9B8}" type="presParOf" srcId="{C1A5EA3C-3C1D-4495-A1E3-9FA62EA2EC33}" destId="{0863850E-6CBB-49C3-BAB4-FDC34A06C13C}" srcOrd="0" destOrd="0" presId="urn:microsoft.com/office/officeart/2005/8/layout/hierarchy1"/>
    <dgm:cxn modelId="{E0FA3476-7FB0-4D9B-9967-EC3DA8258F0F}" type="presParOf" srcId="{0863850E-6CBB-49C3-BAB4-FDC34A06C13C}" destId="{9824A4CD-0F36-47C1-987C-7D4B8D842CFD}" srcOrd="0" destOrd="0" presId="urn:microsoft.com/office/officeart/2005/8/layout/hierarchy1"/>
    <dgm:cxn modelId="{1B80818C-C441-45C4-B460-6C5238FB6A7B}" type="presParOf" srcId="{0863850E-6CBB-49C3-BAB4-FDC34A06C13C}" destId="{FAB1C0A9-342D-4F93-94DC-6351E400BF08}" srcOrd="1" destOrd="0" presId="urn:microsoft.com/office/officeart/2005/8/layout/hierarchy1"/>
    <dgm:cxn modelId="{2B70E02C-77F2-4148-AFD3-313978E9A18B}" type="presParOf" srcId="{C1A5EA3C-3C1D-4495-A1E3-9FA62EA2EC33}" destId="{B9BE7F2B-3FF0-48ED-82D4-43EE56F43321}" srcOrd="1" destOrd="0" presId="urn:microsoft.com/office/officeart/2005/8/layout/hierarchy1"/>
    <dgm:cxn modelId="{0244C219-6B99-4AAC-A752-16AAF9EA6AA2}" type="presParOf" srcId="{7FD73293-B60E-40E7-8CDF-A6C0743E546A}" destId="{36193725-40A5-4514-8B2C-934712673752}" srcOrd="2" destOrd="0" presId="urn:microsoft.com/office/officeart/2005/8/layout/hierarchy1"/>
    <dgm:cxn modelId="{C148EEF3-10D1-40A0-B43F-92C3E067B715}" type="presParOf" srcId="{7FD73293-B60E-40E7-8CDF-A6C0743E546A}" destId="{A39BEF53-FEBC-4D94-83B1-686EBAB7636A}" srcOrd="3" destOrd="0" presId="urn:microsoft.com/office/officeart/2005/8/layout/hierarchy1"/>
    <dgm:cxn modelId="{D91398BF-C926-4018-A1E2-5139C781EEF6}" type="presParOf" srcId="{A39BEF53-FEBC-4D94-83B1-686EBAB7636A}" destId="{3CAE9FE8-8B97-4ECF-BA89-79E1F84275BA}" srcOrd="0" destOrd="0" presId="urn:microsoft.com/office/officeart/2005/8/layout/hierarchy1"/>
    <dgm:cxn modelId="{6D618197-F301-4E5A-A9FD-24DD19F159C8}" type="presParOf" srcId="{3CAE9FE8-8B97-4ECF-BA89-79E1F84275BA}" destId="{C74EA790-1D36-47B8-8988-4033A2A3D52F}" srcOrd="0" destOrd="0" presId="urn:microsoft.com/office/officeart/2005/8/layout/hierarchy1"/>
    <dgm:cxn modelId="{C7143428-1B18-433F-BD1F-F2C6E58F0C72}" type="presParOf" srcId="{3CAE9FE8-8B97-4ECF-BA89-79E1F84275BA}" destId="{54225E18-058B-43E8-AC2E-96872264E77C}" srcOrd="1" destOrd="0" presId="urn:microsoft.com/office/officeart/2005/8/layout/hierarchy1"/>
    <dgm:cxn modelId="{C6C65726-4830-4122-B0E2-559A99484941}" type="presParOf" srcId="{A39BEF53-FEBC-4D94-83B1-686EBAB7636A}" destId="{8E6AB7BC-BA37-47BD-BA65-B22BEA821ADC}" srcOrd="1" destOrd="0" presId="urn:microsoft.com/office/officeart/2005/8/layout/hierarchy1"/>
    <dgm:cxn modelId="{D4E48327-650A-46A2-85EB-037FD52C6CC4}" type="presParOf" srcId="{B1AD2501-E9FF-47E5-BBF3-8D66B2E0122B}" destId="{BC492BA3-ECDB-4AA8-BC18-79EE3BEF1518}" srcOrd="2" destOrd="0" presId="urn:microsoft.com/office/officeart/2005/8/layout/hierarchy1"/>
    <dgm:cxn modelId="{CFF5188B-FE4D-4FA8-9D1F-B2091AAE1B66}" type="presParOf" srcId="{B1AD2501-E9FF-47E5-BBF3-8D66B2E0122B}" destId="{731B681F-D83A-404B-968C-8C6BFF26D2A6}" srcOrd="3" destOrd="0" presId="urn:microsoft.com/office/officeart/2005/8/layout/hierarchy1"/>
    <dgm:cxn modelId="{97A481E2-A916-4ECB-94C3-855ACE9D86EB}" type="presParOf" srcId="{731B681F-D83A-404B-968C-8C6BFF26D2A6}" destId="{C8AB1973-F2A3-4183-9814-2112B8813AFB}" srcOrd="0" destOrd="0" presId="urn:microsoft.com/office/officeart/2005/8/layout/hierarchy1"/>
    <dgm:cxn modelId="{29676F4E-DCC5-48A8-AB0D-801CD6BF95B5}" type="presParOf" srcId="{C8AB1973-F2A3-4183-9814-2112B8813AFB}" destId="{247F2C8D-23CD-4CE5-B303-C4906A315DA3}" srcOrd="0" destOrd="0" presId="urn:microsoft.com/office/officeart/2005/8/layout/hierarchy1"/>
    <dgm:cxn modelId="{F5E2A619-64C4-4441-97F8-24308D542A71}" type="presParOf" srcId="{C8AB1973-F2A3-4183-9814-2112B8813AFB}" destId="{EA822A66-3E8D-4475-8378-610EC34DA0BA}" srcOrd="1" destOrd="0" presId="urn:microsoft.com/office/officeart/2005/8/layout/hierarchy1"/>
    <dgm:cxn modelId="{3117EA42-556A-465F-92B1-AF4822C95C57}" type="presParOf" srcId="{731B681F-D83A-404B-968C-8C6BFF26D2A6}" destId="{105E70B6-3B4B-4B64-9B1A-D14C9AA56E20}" srcOrd="1" destOrd="0" presId="urn:microsoft.com/office/officeart/2005/8/layout/hierarchy1"/>
    <dgm:cxn modelId="{7BCCE4E0-EA7D-4479-B724-55D609AB4A1F}" type="presParOf" srcId="{105E70B6-3B4B-4B64-9B1A-D14C9AA56E20}" destId="{C351541E-C9DB-4390-9909-836C53F15415}" srcOrd="0" destOrd="0" presId="urn:microsoft.com/office/officeart/2005/8/layout/hierarchy1"/>
    <dgm:cxn modelId="{598912A5-BAA3-4357-80A4-64A6D6D7FC3C}" type="presParOf" srcId="{105E70B6-3B4B-4B64-9B1A-D14C9AA56E20}" destId="{296D47A7-9FE7-41F8-8288-ED6D49465419}" srcOrd="1" destOrd="0" presId="urn:microsoft.com/office/officeart/2005/8/layout/hierarchy1"/>
    <dgm:cxn modelId="{EDE80180-0B40-4BB1-A11D-A1FAC543EECF}" type="presParOf" srcId="{296D47A7-9FE7-41F8-8288-ED6D49465419}" destId="{D19BD965-DAC5-459F-A346-AB2EDAD4AB16}" srcOrd="0" destOrd="0" presId="urn:microsoft.com/office/officeart/2005/8/layout/hierarchy1"/>
    <dgm:cxn modelId="{9B081704-765F-43BB-BB08-A32690AFADBA}" type="presParOf" srcId="{D19BD965-DAC5-459F-A346-AB2EDAD4AB16}" destId="{8EEE0F65-0F63-40A9-A8D6-DC8DF5F85C4F}" srcOrd="0" destOrd="0" presId="urn:microsoft.com/office/officeart/2005/8/layout/hierarchy1"/>
    <dgm:cxn modelId="{20319D68-F118-4551-818C-D5FC58229A8E}" type="presParOf" srcId="{D19BD965-DAC5-459F-A346-AB2EDAD4AB16}" destId="{DCB3B88F-1105-4CA5-8418-D8E6032B0F22}" srcOrd="1" destOrd="0" presId="urn:microsoft.com/office/officeart/2005/8/layout/hierarchy1"/>
    <dgm:cxn modelId="{B4ECC8D5-058B-46C1-A6F6-2DD9537873FB}" type="presParOf" srcId="{296D47A7-9FE7-41F8-8288-ED6D49465419}" destId="{DD6286FC-DB2D-4355-9A5A-5393D06AE44C}"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6CD2B5-8ABF-4886-ADB8-ED478996C59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hr-HR"/>
        </a:p>
      </dgm:t>
    </dgm:pt>
    <dgm:pt modelId="{C8EAB2FB-792A-43D0-A1CF-194FB2A50B80}">
      <dgm:prSet phldrT="[Tekst]" custT="1"/>
      <dgm:spPr/>
      <dgm:t>
        <a:bodyPr/>
        <a:lstStyle/>
        <a:p>
          <a:r>
            <a:rPr lang="hr-HR" sz="2800" dirty="0" smtClean="0">
              <a:hlinkClick xmlns:r="http://schemas.openxmlformats.org/officeDocument/2006/relationships" r:id="rId1"/>
            </a:rPr>
            <a:t>Upravno-teritorijalna organizacija </a:t>
          </a:r>
          <a:endParaRPr lang="hr-HR" sz="2800" dirty="0"/>
        </a:p>
      </dgm:t>
    </dgm:pt>
    <dgm:pt modelId="{67530542-3C6A-4492-A0BC-3B442DAC3746}" type="parTrans" cxnId="{3645CFD0-BC66-4504-AAB1-2CEC802E5F2B}">
      <dgm:prSet/>
      <dgm:spPr/>
      <dgm:t>
        <a:bodyPr/>
        <a:lstStyle/>
        <a:p>
          <a:endParaRPr lang="hr-HR" sz="2400"/>
        </a:p>
      </dgm:t>
    </dgm:pt>
    <dgm:pt modelId="{70D2AE22-5BBC-4DC9-922E-8BEB79405534}" type="sibTrans" cxnId="{3645CFD0-BC66-4504-AAB1-2CEC802E5F2B}">
      <dgm:prSet/>
      <dgm:spPr/>
      <dgm:t>
        <a:bodyPr/>
        <a:lstStyle/>
        <a:p>
          <a:endParaRPr lang="hr-HR" sz="2400"/>
        </a:p>
      </dgm:t>
    </dgm:pt>
    <dgm:pt modelId="{B217A6D2-112D-4735-9440-FE4EEF7CFB0B}">
      <dgm:prSet phldrT="[Tekst]" custT="1"/>
      <dgm:spPr/>
      <dgm:t>
        <a:bodyPr/>
        <a:lstStyle/>
        <a:p>
          <a:r>
            <a:rPr lang="hr-HR" sz="2800" dirty="0" smtClean="0"/>
            <a:t>Županije – 20 + Zagreb</a:t>
          </a:r>
          <a:endParaRPr lang="hr-HR" sz="2800" dirty="0"/>
        </a:p>
      </dgm:t>
    </dgm:pt>
    <dgm:pt modelId="{8EB80EE0-2E96-4099-8B71-58815CCB57D1}" type="parTrans" cxnId="{979DAE64-6E4F-4F30-A3F0-8359FAB48373}">
      <dgm:prSet/>
      <dgm:spPr/>
      <dgm:t>
        <a:bodyPr/>
        <a:lstStyle/>
        <a:p>
          <a:endParaRPr lang="hr-HR" sz="2400"/>
        </a:p>
      </dgm:t>
    </dgm:pt>
    <dgm:pt modelId="{B92866C0-A68F-4200-8BCE-4CD88609AB07}" type="sibTrans" cxnId="{979DAE64-6E4F-4F30-A3F0-8359FAB48373}">
      <dgm:prSet/>
      <dgm:spPr/>
      <dgm:t>
        <a:bodyPr/>
        <a:lstStyle/>
        <a:p>
          <a:endParaRPr lang="hr-HR" sz="2400"/>
        </a:p>
      </dgm:t>
    </dgm:pt>
    <dgm:pt modelId="{601082DA-E689-4E80-9449-26040814386B}">
      <dgm:prSet custT="1"/>
      <dgm:spPr/>
      <dgm:t>
        <a:bodyPr/>
        <a:lstStyle/>
        <a:p>
          <a:r>
            <a:rPr lang="hr-HR" sz="2800" dirty="0" smtClean="0"/>
            <a:t>Gradovi - 127</a:t>
          </a:r>
          <a:endParaRPr lang="hr-HR" sz="2800" dirty="0"/>
        </a:p>
      </dgm:t>
    </dgm:pt>
    <dgm:pt modelId="{111B43D7-F5D9-4F04-B111-A72ED6790676}" type="parTrans" cxnId="{D6C6DB8E-A945-440B-B875-130B7AE65992}">
      <dgm:prSet/>
      <dgm:spPr/>
      <dgm:t>
        <a:bodyPr/>
        <a:lstStyle/>
        <a:p>
          <a:endParaRPr lang="hr-HR"/>
        </a:p>
      </dgm:t>
    </dgm:pt>
    <dgm:pt modelId="{8FE22721-68FE-41A9-AC2B-3EBE4044DA40}" type="sibTrans" cxnId="{D6C6DB8E-A945-440B-B875-130B7AE65992}">
      <dgm:prSet/>
      <dgm:spPr/>
      <dgm:t>
        <a:bodyPr/>
        <a:lstStyle/>
        <a:p>
          <a:endParaRPr lang="hr-HR"/>
        </a:p>
      </dgm:t>
    </dgm:pt>
    <dgm:pt modelId="{922AF006-0B08-4B90-AA38-96EAA2E42B7A}">
      <dgm:prSet custT="1"/>
      <dgm:spPr/>
      <dgm:t>
        <a:bodyPr/>
        <a:lstStyle/>
        <a:p>
          <a:r>
            <a:rPr lang="hr-HR" sz="2800" dirty="0" smtClean="0"/>
            <a:t>Općine - 429</a:t>
          </a:r>
          <a:endParaRPr lang="hr-HR" sz="5200" dirty="0"/>
        </a:p>
      </dgm:t>
    </dgm:pt>
    <dgm:pt modelId="{8815A7EF-4D70-457E-80C2-07792E19EDB1}" type="parTrans" cxnId="{034DDCAD-351D-42A4-9EFB-3B37ED669DFA}">
      <dgm:prSet/>
      <dgm:spPr/>
      <dgm:t>
        <a:bodyPr/>
        <a:lstStyle/>
        <a:p>
          <a:endParaRPr lang="hr-HR"/>
        </a:p>
      </dgm:t>
    </dgm:pt>
    <dgm:pt modelId="{2A9DA8CF-25C6-46B0-AF13-0718D86FC7C3}" type="sibTrans" cxnId="{034DDCAD-351D-42A4-9EFB-3B37ED669DFA}">
      <dgm:prSet/>
      <dgm:spPr/>
      <dgm:t>
        <a:bodyPr/>
        <a:lstStyle/>
        <a:p>
          <a:endParaRPr lang="hr-HR"/>
        </a:p>
      </dgm:t>
    </dgm:pt>
    <dgm:pt modelId="{8C01B76C-744C-4030-A003-D68B76381861}" type="pres">
      <dgm:prSet presAssocID="{546CD2B5-8ABF-4886-ADB8-ED478996C592}" presName="hierChild1" presStyleCnt="0">
        <dgm:presLayoutVars>
          <dgm:orgChart val="1"/>
          <dgm:chPref val="1"/>
          <dgm:dir/>
          <dgm:animOne val="branch"/>
          <dgm:animLvl val="lvl"/>
          <dgm:resizeHandles/>
        </dgm:presLayoutVars>
      </dgm:prSet>
      <dgm:spPr/>
      <dgm:t>
        <a:bodyPr/>
        <a:lstStyle/>
        <a:p>
          <a:endParaRPr lang="hr-HR"/>
        </a:p>
      </dgm:t>
    </dgm:pt>
    <dgm:pt modelId="{38652520-9F8E-4300-9F50-9975C8B9E6DB}" type="pres">
      <dgm:prSet presAssocID="{C8EAB2FB-792A-43D0-A1CF-194FB2A50B80}" presName="hierRoot1" presStyleCnt="0">
        <dgm:presLayoutVars>
          <dgm:hierBranch val="init"/>
        </dgm:presLayoutVars>
      </dgm:prSet>
      <dgm:spPr/>
    </dgm:pt>
    <dgm:pt modelId="{380B6EEE-C166-4ABB-BDEC-6D7BDEF30F98}" type="pres">
      <dgm:prSet presAssocID="{C8EAB2FB-792A-43D0-A1CF-194FB2A50B80}" presName="rootComposite1" presStyleCnt="0"/>
      <dgm:spPr/>
    </dgm:pt>
    <dgm:pt modelId="{B87C8650-C343-4566-8594-68A0C8A9CABD}" type="pres">
      <dgm:prSet presAssocID="{C8EAB2FB-792A-43D0-A1CF-194FB2A50B80}" presName="rootText1" presStyleLbl="node0" presStyleIdx="0" presStyleCnt="1" custScaleX="124749" custScaleY="111570">
        <dgm:presLayoutVars>
          <dgm:chPref val="3"/>
        </dgm:presLayoutVars>
      </dgm:prSet>
      <dgm:spPr/>
      <dgm:t>
        <a:bodyPr/>
        <a:lstStyle/>
        <a:p>
          <a:endParaRPr lang="hr-HR"/>
        </a:p>
      </dgm:t>
    </dgm:pt>
    <dgm:pt modelId="{66B3EEDE-5E25-4184-866D-C86D6DBE694D}" type="pres">
      <dgm:prSet presAssocID="{C8EAB2FB-792A-43D0-A1CF-194FB2A50B80}" presName="rootConnector1" presStyleLbl="node1" presStyleIdx="0" presStyleCnt="0"/>
      <dgm:spPr/>
      <dgm:t>
        <a:bodyPr/>
        <a:lstStyle/>
        <a:p>
          <a:endParaRPr lang="hr-HR"/>
        </a:p>
      </dgm:t>
    </dgm:pt>
    <dgm:pt modelId="{708B6F56-41FD-4503-ADD6-B06404924E02}" type="pres">
      <dgm:prSet presAssocID="{C8EAB2FB-792A-43D0-A1CF-194FB2A50B80}" presName="hierChild2" presStyleCnt="0"/>
      <dgm:spPr/>
    </dgm:pt>
    <dgm:pt modelId="{F63C447B-D47B-4696-B963-6C3554756125}" type="pres">
      <dgm:prSet presAssocID="{8EB80EE0-2E96-4099-8B71-58815CCB57D1}" presName="Name37" presStyleLbl="parChTrans1D2" presStyleIdx="0" presStyleCnt="1"/>
      <dgm:spPr/>
      <dgm:t>
        <a:bodyPr/>
        <a:lstStyle/>
        <a:p>
          <a:endParaRPr lang="hr-HR"/>
        </a:p>
      </dgm:t>
    </dgm:pt>
    <dgm:pt modelId="{4FC8D70B-B06B-484C-8227-F16338CD71D1}" type="pres">
      <dgm:prSet presAssocID="{B217A6D2-112D-4735-9440-FE4EEF7CFB0B}" presName="hierRoot2" presStyleCnt="0">
        <dgm:presLayoutVars>
          <dgm:hierBranch val="init"/>
        </dgm:presLayoutVars>
      </dgm:prSet>
      <dgm:spPr/>
    </dgm:pt>
    <dgm:pt modelId="{C9DC1DF6-FDB4-485E-8221-6CEFD81A005D}" type="pres">
      <dgm:prSet presAssocID="{B217A6D2-112D-4735-9440-FE4EEF7CFB0B}" presName="rootComposite" presStyleCnt="0"/>
      <dgm:spPr/>
    </dgm:pt>
    <dgm:pt modelId="{DE25E281-8F7A-42CC-981E-B85AEDD7B06D}" type="pres">
      <dgm:prSet presAssocID="{B217A6D2-112D-4735-9440-FE4EEF7CFB0B}" presName="rootText" presStyleLbl="node2" presStyleIdx="0" presStyleCnt="1" custScaleX="163661" custScaleY="47338">
        <dgm:presLayoutVars>
          <dgm:chPref val="3"/>
        </dgm:presLayoutVars>
      </dgm:prSet>
      <dgm:spPr/>
      <dgm:t>
        <a:bodyPr/>
        <a:lstStyle/>
        <a:p>
          <a:endParaRPr lang="hr-HR"/>
        </a:p>
      </dgm:t>
    </dgm:pt>
    <dgm:pt modelId="{70555A5A-2F1D-4961-B4D8-539CCFBA5841}" type="pres">
      <dgm:prSet presAssocID="{B217A6D2-112D-4735-9440-FE4EEF7CFB0B}" presName="rootConnector" presStyleLbl="node2" presStyleIdx="0" presStyleCnt="1"/>
      <dgm:spPr/>
      <dgm:t>
        <a:bodyPr/>
        <a:lstStyle/>
        <a:p>
          <a:endParaRPr lang="hr-HR"/>
        </a:p>
      </dgm:t>
    </dgm:pt>
    <dgm:pt modelId="{42872CB5-D0F5-4C44-B7EC-B01986BC231C}" type="pres">
      <dgm:prSet presAssocID="{B217A6D2-112D-4735-9440-FE4EEF7CFB0B}" presName="hierChild4" presStyleCnt="0"/>
      <dgm:spPr/>
    </dgm:pt>
    <dgm:pt modelId="{3F67AE66-07D4-4DDF-9626-A98DFD3F5563}" type="pres">
      <dgm:prSet presAssocID="{111B43D7-F5D9-4F04-B111-A72ED6790676}" presName="Name37" presStyleLbl="parChTrans1D3" presStyleIdx="0" presStyleCnt="2"/>
      <dgm:spPr/>
      <dgm:t>
        <a:bodyPr/>
        <a:lstStyle/>
        <a:p>
          <a:endParaRPr lang="hr-HR"/>
        </a:p>
      </dgm:t>
    </dgm:pt>
    <dgm:pt modelId="{5752A342-3D8F-43A7-B290-6743FFDFEB75}" type="pres">
      <dgm:prSet presAssocID="{601082DA-E689-4E80-9449-26040814386B}" presName="hierRoot2" presStyleCnt="0">
        <dgm:presLayoutVars>
          <dgm:hierBranch val="init"/>
        </dgm:presLayoutVars>
      </dgm:prSet>
      <dgm:spPr/>
    </dgm:pt>
    <dgm:pt modelId="{E27FFADF-9B75-4265-A524-4431F616431B}" type="pres">
      <dgm:prSet presAssocID="{601082DA-E689-4E80-9449-26040814386B}" presName="rootComposite" presStyleCnt="0"/>
      <dgm:spPr/>
    </dgm:pt>
    <dgm:pt modelId="{B3B8D5FA-5A92-4B79-9122-832BD1491973}" type="pres">
      <dgm:prSet presAssocID="{601082DA-E689-4E80-9449-26040814386B}" presName="rootText" presStyleLbl="node3" presStyleIdx="0" presStyleCnt="2" custScaleX="91729" custScaleY="42541" custLinFactNeighborX="-6206" custLinFactNeighborY="-6587">
        <dgm:presLayoutVars>
          <dgm:chPref val="3"/>
        </dgm:presLayoutVars>
      </dgm:prSet>
      <dgm:spPr/>
      <dgm:t>
        <a:bodyPr/>
        <a:lstStyle/>
        <a:p>
          <a:endParaRPr lang="hr-HR"/>
        </a:p>
      </dgm:t>
    </dgm:pt>
    <dgm:pt modelId="{19097142-3742-4CED-91D9-EC9C43AB3FDA}" type="pres">
      <dgm:prSet presAssocID="{601082DA-E689-4E80-9449-26040814386B}" presName="rootConnector" presStyleLbl="node3" presStyleIdx="0" presStyleCnt="2"/>
      <dgm:spPr/>
      <dgm:t>
        <a:bodyPr/>
        <a:lstStyle/>
        <a:p>
          <a:endParaRPr lang="hr-HR"/>
        </a:p>
      </dgm:t>
    </dgm:pt>
    <dgm:pt modelId="{A8161C28-CBD8-4F40-BBB7-534980886BD1}" type="pres">
      <dgm:prSet presAssocID="{601082DA-E689-4E80-9449-26040814386B}" presName="hierChild4" presStyleCnt="0"/>
      <dgm:spPr/>
    </dgm:pt>
    <dgm:pt modelId="{853B6106-AEA4-4A54-81FF-3DFE84D98D14}" type="pres">
      <dgm:prSet presAssocID="{601082DA-E689-4E80-9449-26040814386B}" presName="hierChild5" presStyleCnt="0"/>
      <dgm:spPr/>
    </dgm:pt>
    <dgm:pt modelId="{E749FD36-CF15-4231-80BF-8213C0529B01}" type="pres">
      <dgm:prSet presAssocID="{8815A7EF-4D70-457E-80C2-07792E19EDB1}" presName="Name37" presStyleLbl="parChTrans1D3" presStyleIdx="1" presStyleCnt="2"/>
      <dgm:spPr/>
      <dgm:t>
        <a:bodyPr/>
        <a:lstStyle/>
        <a:p>
          <a:endParaRPr lang="hr-HR"/>
        </a:p>
      </dgm:t>
    </dgm:pt>
    <dgm:pt modelId="{4F383BD1-A332-4519-BE3B-BA57B678500B}" type="pres">
      <dgm:prSet presAssocID="{922AF006-0B08-4B90-AA38-96EAA2E42B7A}" presName="hierRoot2" presStyleCnt="0">
        <dgm:presLayoutVars>
          <dgm:hierBranch val="init"/>
        </dgm:presLayoutVars>
      </dgm:prSet>
      <dgm:spPr/>
    </dgm:pt>
    <dgm:pt modelId="{C703FDFE-1718-449A-A514-A430549C5347}" type="pres">
      <dgm:prSet presAssocID="{922AF006-0B08-4B90-AA38-96EAA2E42B7A}" presName="rootComposite" presStyleCnt="0"/>
      <dgm:spPr/>
    </dgm:pt>
    <dgm:pt modelId="{A74889B9-6E89-4F89-BF25-11FC2F489617}" type="pres">
      <dgm:prSet presAssocID="{922AF006-0B08-4B90-AA38-96EAA2E42B7A}" presName="rootText" presStyleLbl="node3" presStyleIdx="1" presStyleCnt="2" custScaleX="91854" custScaleY="41167" custLinFactNeighborX="-6206" custLinFactNeighborY="-33638">
        <dgm:presLayoutVars>
          <dgm:chPref val="3"/>
        </dgm:presLayoutVars>
      </dgm:prSet>
      <dgm:spPr/>
      <dgm:t>
        <a:bodyPr/>
        <a:lstStyle/>
        <a:p>
          <a:endParaRPr lang="hr-HR"/>
        </a:p>
      </dgm:t>
    </dgm:pt>
    <dgm:pt modelId="{3F729733-FC5B-4370-9A4E-E3E9374E0456}" type="pres">
      <dgm:prSet presAssocID="{922AF006-0B08-4B90-AA38-96EAA2E42B7A}" presName="rootConnector" presStyleLbl="node3" presStyleIdx="1" presStyleCnt="2"/>
      <dgm:spPr/>
      <dgm:t>
        <a:bodyPr/>
        <a:lstStyle/>
        <a:p>
          <a:endParaRPr lang="hr-HR"/>
        </a:p>
      </dgm:t>
    </dgm:pt>
    <dgm:pt modelId="{938E0F7C-D513-4BE3-9BF5-28C86F13CA2D}" type="pres">
      <dgm:prSet presAssocID="{922AF006-0B08-4B90-AA38-96EAA2E42B7A}" presName="hierChild4" presStyleCnt="0"/>
      <dgm:spPr/>
    </dgm:pt>
    <dgm:pt modelId="{E11210D9-1DED-49CF-9AFD-07BA8AEB6E23}" type="pres">
      <dgm:prSet presAssocID="{922AF006-0B08-4B90-AA38-96EAA2E42B7A}" presName="hierChild5" presStyleCnt="0"/>
      <dgm:spPr/>
    </dgm:pt>
    <dgm:pt modelId="{1C7A7E45-2DBF-4C14-89D5-9EEDDF7FEEB4}" type="pres">
      <dgm:prSet presAssocID="{B217A6D2-112D-4735-9440-FE4EEF7CFB0B}" presName="hierChild5" presStyleCnt="0"/>
      <dgm:spPr/>
    </dgm:pt>
    <dgm:pt modelId="{BEF674E1-74D4-4375-B145-A3D68167D060}" type="pres">
      <dgm:prSet presAssocID="{C8EAB2FB-792A-43D0-A1CF-194FB2A50B80}" presName="hierChild3" presStyleCnt="0"/>
      <dgm:spPr/>
    </dgm:pt>
  </dgm:ptLst>
  <dgm:cxnLst>
    <dgm:cxn modelId="{BC3B90DD-69C8-4286-91DF-6749747FB7E7}" type="presOf" srcId="{546CD2B5-8ABF-4886-ADB8-ED478996C592}" destId="{8C01B76C-744C-4030-A003-D68B76381861}" srcOrd="0" destOrd="0" presId="urn:microsoft.com/office/officeart/2005/8/layout/orgChart1"/>
    <dgm:cxn modelId="{2974B0A4-86FE-410C-BAFB-EB61EFF78A2C}" type="presOf" srcId="{B217A6D2-112D-4735-9440-FE4EEF7CFB0B}" destId="{70555A5A-2F1D-4961-B4D8-539CCFBA5841}" srcOrd="1" destOrd="0" presId="urn:microsoft.com/office/officeart/2005/8/layout/orgChart1"/>
    <dgm:cxn modelId="{F366445C-0AC7-4BD5-BB30-6CD026D8C8C9}" type="presOf" srcId="{8EB80EE0-2E96-4099-8B71-58815CCB57D1}" destId="{F63C447B-D47B-4696-B963-6C3554756125}" srcOrd="0" destOrd="0" presId="urn:microsoft.com/office/officeart/2005/8/layout/orgChart1"/>
    <dgm:cxn modelId="{DC39F725-5E54-4382-A3E6-A5DB952384AC}" type="presOf" srcId="{B217A6D2-112D-4735-9440-FE4EEF7CFB0B}" destId="{DE25E281-8F7A-42CC-981E-B85AEDD7B06D}" srcOrd="0" destOrd="0" presId="urn:microsoft.com/office/officeart/2005/8/layout/orgChart1"/>
    <dgm:cxn modelId="{034DDCAD-351D-42A4-9EFB-3B37ED669DFA}" srcId="{B217A6D2-112D-4735-9440-FE4EEF7CFB0B}" destId="{922AF006-0B08-4B90-AA38-96EAA2E42B7A}" srcOrd="1" destOrd="0" parTransId="{8815A7EF-4D70-457E-80C2-07792E19EDB1}" sibTransId="{2A9DA8CF-25C6-46B0-AF13-0718D86FC7C3}"/>
    <dgm:cxn modelId="{3645CFD0-BC66-4504-AAB1-2CEC802E5F2B}" srcId="{546CD2B5-8ABF-4886-ADB8-ED478996C592}" destId="{C8EAB2FB-792A-43D0-A1CF-194FB2A50B80}" srcOrd="0" destOrd="0" parTransId="{67530542-3C6A-4492-A0BC-3B442DAC3746}" sibTransId="{70D2AE22-5BBC-4DC9-922E-8BEB79405534}"/>
    <dgm:cxn modelId="{FC8CF1BD-484B-4747-99F4-878E2D366A56}" type="presOf" srcId="{601082DA-E689-4E80-9449-26040814386B}" destId="{B3B8D5FA-5A92-4B79-9122-832BD1491973}" srcOrd="0" destOrd="0" presId="urn:microsoft.com/office/officeart/2005/8/layout/orgChart1"/>
    <dgm:cxn modelId="{7B839026-0461-447D-85E0-1092E39D475B}" type="presOf" srcId="{C8EAB2FB-792A-43D0-A1CF-194FB2A50B80}" destId="{66B3EEDE-5E25-4184-866D-C86D6DBE694D}" srcOrd="1" destOrd="0" presId="urn:microsoft.com/office/officeart/2005/8/layout/orgChart1"/>
    <dgm:cxn modelId="{9C2F7CCB-0634-4CC8-B788-9684BDC7B9D0}" type="presOf" srcId="{922AF006-0B08-4B90-AA38-96EAA2E42B7A}" destId="{3F729733-FC5B-4370-9A4E-E3E9374E0456}" srcOrd="1" destOrd="0" presId="urn:microsoft.com/office/officeart/2005/8/layout/orgChart1"/>
    <dgm:cxn modelId="{979DAE64-6E4F-4F30-A3F0-8359FAB48373}" srcId="{C8EAB2FB-792A-43D0-A1CF-194FB2A50B80}" destId="{B217A6D2-112D-4735-9440-FE4EEF7CFB0B}" srcOrd="0" destOrd="0" parTransId="{8EB80EE0-2E96-4099-8B71-58815CCB57D1}" sibTransId="{B92866C0-A68F-4200-8BCE-4CD88609AB07}"/>
    <dgm:cxn modelId="{1FC2D40F-9427-4947-BFEC-E285DE069213}" type="presOf" srcId="{601082DA-E689-4E80-9449-26040814386B}" destId="{19097142-3742-4CED-91D9-EC9C43AB3FDA}" srcOrd="1" destOrd="0" presId="urn:microsoft.com/office/officeart/2005/8/layout/orgChart1"/>
    <dgm:cxn modelId="{D94E51A8-C38B-4643-974D-2128CDC2FDD9}" type="presOf" srcId="{C8EAB2FB-792A-43D0-A1CF-194FB2A50B80}" destId="{B87C8650-C343-4566-8594-68A0C8A9CABD}" srcOrd="0" destOrd="0" presId="urn:microsoft.com/office/officeart/2005/8/layout/orgChart1"/>
    <dgm:cxn modelId="{74872FE4-380A-4834-9D2C-00DA4D756ABF}" type="presOf" srcId="{111B43D7-F5D9-4F04-B111-A72ED6790676}" destId="{3F67AE66-07D4-4DDF-9626-A98DFD3F5563}" srcOrd="0" destOrd="0" presId="urn:microsoft.com/office/officeart/2005/8/layout/orgChart1"/>
    <dgm:cxn modelId="{1A3D0582-F7CA-49E5-B950-8F467F9305E3}" type="presOf" srcId="{8815A7EF-4D70-457E-80C2-07792E19EDB1}" destId="{E749FD36-CF15-4231-80BF-8213C0529B01}" srcOrd="0" destOrd="0" presId="urn:microsoft.com/office/officeart/2005/8/layout/orgChart1"/>
    <dgm:cxn modelId="{D6C6DB8E-A945-440B-B875-130B7AE65992}" srcId="{B217A6D2-112D-4735-9440-FE4EEF7CFB0B}" destId="{601082DA-E689-4E80-9449-26040814386B}" srcOrd="0" destOrd="0" parTransId="{111B43D7-F5D9-4F04-B111-A72ED6790676}" sibTransId="{8FE22721-68FE-41A9-AC2B-3EBE4044DA40}"/>
    <dgm:cxn modelId="{D81E57EA-AA53-487B-B9E3-A255427D0A7E}" type="presOf" srcId="{922AF006-0B08-4B90-AA38-96EAA2E42B7A}" destId="{A74889B9-6E89-4F89-BF25-11FC2F489617}" srcOrd="0" destOrd="0" presId="urn:microsoft.com/office/officeart/2005/8/layout/orgChart1"/>
    <dgm:cxn modelId="{25494523-EBB6-4D21-B708-6846F5B7AEEF}" type="presParOf" srcId="{8C01B76C-744C-4030-A003-D68B76381861}" destId="{38652520-9F8E-4300-9F50-9975C8B9E6DB}" srcOrd="0" destOrd="0" presId="urn:microsoft.com/office/officeart/2005/8/layout/orgChart1"/>
    <dgm:cxn modelId="{2D51FAF6-45F7-49C8-9971-3FF3AF09A672}" type="presParOf" srcId="{38652520-9F8E-4300-9F50-9975C8B9E6DB}" destId="{380B6EEE-C166-4ABB-BDEC-6D7BDEF30F98}" srcOrd="0" destOrd="0" presId="urn:microsoft.com/office/officeart/2005/8/layout/orgChart1"/>
    <dgm:cxn modelId="{893EE855-146C-43DA-B67B-14B9C6EEDEDD}" type="presParOf" srcId="{380B6EEE-C166-4ABB-BDEC-6D7BDEF30F98}" destId="{B87C8650-C343-4566-8594-68A0C8A9CABD}" srcOrd="0" destOrd="0" presId="urn:microsoft.com/office/officeart/2005/8/layout/orgChart1"/>
    <dgm:cxn modelId="{A7435C6C-4B74-4D05-96FB-09F66E5FAE46}" type="presParOf" srcId="{380B6EEE-C166-4ABB-BDEC-6D7BDEF30F98}" destId="{66B3EEDE-5E25-4184-866D-C86D6DBE694D}" srcOrd="1" destOrd="0" presId="urn:microsoft.com/office/officeart/2005/8/layout/orgChart1"/>
    <dgm:cxn modelId="{4B19AE3F-A284-44FC-A018-F1122C390E0F}" type="presParOf" srcId="{38652520-9F8E-4300-9F50-9975C8B9E6DB}" destId="{708B6F56-41FD-4503-ADD6-B06404924E02}" srcOrd="1" destOrd="0" presId="urn:microsoft.com/office/officeart/2005/8/layout/orgChart1"/>
    <dgm:cxn modelId="{85770A79-C8C6-4321-AB59-A93597D99B0D}" type="presParOf" srcId="{708B6F56-41FD-4503-ADD6-B06404924E02}" destId="{F63C447B-D47B-4696-B963-6C3554756125}" srcOrd="0" destOrd="0" presId="urn:microsoft.com/office/officeart/2005/8/layout/orgChart1"/>
    <dgm:cxn modelId="{DDD02D4A-5725-4FA8-8531-BDC89762DE21}" type="presParOf" srcId="{708B6F56-41FD-4503-ADD6-B06404924E02}" destId="{4FC8D70B-B06B-484C-8227-F16338CD71D1}" srcOrd="1" destOrd="0" presId="urn:microsoft.com/office/officeart/2005/8/layout/orgChart1"/>
    <dgm:cxn modelId="{3FDB60EA-1AA5-4BAD-803F-DB275D5BEF04}" type="presParOf" srcId="{4FC8D70B-B06B-484C-8227-F16338CD71D1}" destId="{C9DC1DF6-FDB4-485E-8221-6CEFD81A005D}" srcOrd="0" destOrd="0" presId="urn:microsoft.com/office/officeart/2005/8/layout/orgChart1"/>
    <dgm:cxn modelId="{F828DCBB-7207-4859-B39B-D18C98260B7D}" type="presParOf" srcId="{C9DC1DF6-FDB4-485E-8221-6CEFD81A005D}" destId="{DE25E281-8F7A-42CC-981E-B85AEDD7B06D}" srcOrd="0" destOrd="0" presId="urn:microsoft.com/office/officeart/2005/8/layout/orgChart1"/>
    <dgm:cxn modelId="{19982772-A257-46DE-9A30-5099173B77B6}" type="presParOf" srcId="{C9DC1DF6-FDB4-485E-8221-6CEFD81A005D}" destId="{70555A5A-2F1D-4961-B4D8-539CCFBA5841}" srcOrd="1" destOrd="0" presId="urn:microsoft.com/office/officeart/2005/8/layout/orgChart1"/>
    <dgm:cxn modelId="{7CB797C5-7EB0-42FC-B9F7-0C0FA9386D51}" type="presParOf" srcId="{4FC8D70B-B06B-484C-8227-F16338CD71D1}" destId="{42872CB5-D0F5-4C44-B7EC-B01986BC231C}" srcOrd="1" destOrd="0" presId="urn:microsoft.com/office/officeart/2005/8/layout/orgChart1"/>
    <dgm:cxn modelId="{CC2F0BE0-D6C6-4E69-ADF1-E245BEEAA28B}" type="presParOf" srcId="{42872CB5-D0F5-4C44-B7EC-B01986BC231C}" destId="{3F67AE66-07D4-4DDF-9626-A98DFD3F5563}" srcOrd="0" destOrd="0" presId="urn:microsoft.com/office/officeart/2005/8/layout/orgChart1"/>
    <dgm:cxn modelId="{B8D4A3AC-7F38-4EC1-853C-279F60CFE53A}" type="presParOf" srcId="{42872CB5-D0F5-4C44-B7EC-B01986BC231C}" destId="{5752A342-3D8F-43A7-B290-6743FFDFEB75}" srcOrd="1" destOrd="0" presId="urn:microsoft.com/office/officeart/2005/8/layout/orgChart1"/>
    <dgm:cxn modelId="{03A8EC7B-F40B-414D-97A3-C8AC2D7220D6}" type="presParOf" srcId="{5752A342-3D8F-43A7-B290-6743FFDFEB75}" destId="{E27FFADF-9B75-4265-A524-4431F616431B}" srcOrd="0" destOrd="0" presId="urn:microsoft.com/office/officeart/2005/8/layout/orgChart1"/>
    <dgm:cxn modelId="{EAC7C1A3-E3BC-4D92-AF1E-3D752FB0F63F}" type="presParOf" srcId="{E27FFADF-9B75-4265-A524-4431F616431B}" destId="{B3B8D5FA-5A92-4B79-9122-832BD1491973}" srcOrd="0" destOrd="0" presId="urn:microsoft.com/office/officeart/2005/8/layout/orgChart1"/>
    <dgm:cxn modelId="{7E58FBE6-2500-4AF4-8322-3F7F9AAEFD7D}" type="presParOf" srcId="{E27FFADF-9B75-4265-A524-4431F616431B}" destId="{19097142-3742-4CED-91D9-EC9C43AB3FDA}" srcOrd="1" destOrd="0" presId="urn:microsoft.com/office/officeart/2005/8/layout/orgChart1"/>
    <dgm:cxn modelId="{5CDF6B87-E50F-431B-A18B-35B7280D3798}" type="presParOf" srcId="{5752A342-3D8F-43A7-B290-6743FFDFEB75}" destId="{A8161C28-CBD8-4F40-BBB7-534980886BD1}" srcOrd="1" destOrd="0" presId="urn:microsoft.com/office/officeart/2005/8/layout/orgChart1"/>
    <dgm:cxn modelId="{DCFB7653-19DD-4E73-94BD-A1B1ED5D1750}" type="presParOf" srcId="{5752A342-3D8F-43A7-B290-6743FFDFEB75}" destId="{853B6106-AEA4-4A54-81FF-3DFE84D98D14}" srcOrd="2" destOrd="0" presId="urn:microsoft.com/office/officeart/2005/8/layout/orgChart1"/>
    <dgm:cxn modelId="{BEA37F21-B7FF-4BEC-ABF7-839471E04A15}" type="presParOf" srcId="{42872CB5-D0F5-4C44-B7EC-B01986BC231C}" destId="{E749FD36-CF15-4231-80BF-8213C0529B01}" srcOrd="2" destOrd="0" presId="urn:microsoft.com/office/officeart/2005/8/layout/orgChart1"/>
    <dgm:cxn modelId="{E2F582D2-B946-4610-AF7E-24FBEC70B1B4}" type="presParOf" srcId="{42872CB5-D0F5-4C44-B7EC-B01986BC231C}" destId="{4F383BD1-A332-4519-BE3B-BA57B678500B}" srcOrd="3" destOrd="0" presId="urn:microsoft.com/office/officeart/2005/8/layout/orgChart1"/>
    <dgm:cxn modelId="{27B9CF3D-AEC3-4984-99C1-F7BE8D42D309}" type="presParOf" srcId="{4F383BD1-A332-4519-BE3B-BA57B678500B}" destId="{C703FDFE-1718-449A-A514-A430549C5347}" srcOrd="0" destOrd="0" presId="urn:microsoft.com/office/officeart/2005/8/layout/orgChart1"/>
    <dgm:cxn modelId="{A4FF305A-7C68-4992-93AA-853713D5AC99}" type="presParOf" srcId="{C703FDFE-1718-449A-A514-A430549C5347}" destId="{A74889B9-6E89-4F89-BF25-11FC2F489617}" srcOrd="0" destOrd="0" presId="urn:microsoft.com/office/officeart/2005/8/layout/orgChart1"/>
    <dgm:cxn modelId="{BF9DA231-389F-4693-A7FF-F9BDC74BCBF7}" type="presParOf" srcId="{C703FDFE-1718-449A-A514-A430549C5347}" destId="{3F729733-FC5B-4370-9A4E-E3E9374E0456}" srcOrd="1" destOrd="0" presId="urn:microsoft.com/office/officeart/2005/8/layout/orgChart1"/>
    <dgm:cxn modelId="{20F0E62C-6E0C-41E2-BE2A-D602C7E7A722}" type="presParOf" srcId="{4F383BD1-A332-4519-BE3B-BA57B678500B}" destId="{938E0F7C-D513-4BE3-9BF5-28C86F13CA2D}" srcOrd="1" destOrd="0" presId="urn:microsoft.com/office/officeart/2005/8/layout/orgChart1"/>
    <dgm:cxn modelId="{54B999D1-A394-4912-AEA7-9E4F64E5BDDB}" type="presParOf" srcId="{4F383BD1-A332-4519-BE3B-BA57B678500B}" destId="{E11210D9-1DED-49CF-9AFD-07BA8AEB6E23}" srcOrd="2" destOrd="0" presId="urn:microsoft.com/office/officeart/2005/8/layout/orgChart1"/>
    <dgm:cxn modelId="{3373EAE8-1CAA-4971-8F73-5B0FFC3271FA}" type="presParOf" srcId="{4FC8D70B-B06B-484C-8227-F16338CD71D1}" destId="{1C7A7E45-2DBF-4C14-89D5-9EEDDF7FEEB4}" srcOrd="2" destOrd="0" presId="urn:microsoft.com/office/officeart/2005/8/layout/orgChart1"/>
    <dgm:cxn modelId="{F94EEEFC-A89F-4AF4-8913-72413480F20B}" type="presParOf" srcId="{38652520-9F8E-4300-9F50-9975C8B9E6DB}" destId="{BEF674E1-74D4-4375-B145-A3D68167D060}"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6CD2B5-8ABF-4886-ADB8-ED478996C59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hr-HR"/>
        </a:p>
      </dgm:t>
    </dgm:pt>
    <dgm:pt modelId="{C8EAB2FB-792A-43D0-A1CF-194FB2A50B80}">
      <dgm:prSet phldrT="[Tekst]" custT="1"/>
      <dgm:spPr/>
      <dgm:t>
        <a:bodyPr/>
        <a:lstStyle/>
        <a:p>
          <a:r>
            <a:rPr lang="hr-HR" sz="2000" dirty="0" smtClean="0"/>
            <a:t>Upravno-teritorijalna organizacija </a:t>
          </a:r>
          <a:endParaRPr lang="hr-HR" sz="2000" dirty="0"/>
        </a:p>
      </dgm:t>
    </dgm:pt>
    <dgm:pt modelId="{67530542-3C6A-4492-A0BC-3B442DAC3746}" type="parTrans" cxnId="{3645CFD0-BC66-4504-AAB1-2CEC802E5F2B}">
      <dgm:prSet/>
      <dgm:spPr/>
      <dgm:t>
        <a:bodyPr/>
        <a:lstStyle/>
        <a:p>
          <a:endParaRPr lang="hr-HR" sz="1800"/>
        </a:p>
      </dgm:t>
    </dgm:pt>
    <dgm:pt modelId="{70D2AE22-5BBC-4DC9-922E-8BEB79405534}" type="sibTrans" cxnId="{3645CFD0-BC66-4504-AAB1-2CEC802E5F2B}">
      <dgm:prSet/>
      <dgm:spPr/>
      <dgm:t>
        <a:bodyPr/>
        <a:lstStyle/>
        <a:p>
          <a:endParaRPr lang="hr-HR" sz="1800"/>
        </a:p>
      </dgm:t>
    </dgm:pt>
    <dgm:pt modelId="{B217A6D2-112D-4735-9440-FE4EEF7CFB0B}">
      <dgm:prSet phldrT="[Tekst]" custT="1"/>
      <dgm:spPr/>
      <dgm:t>
        <a:bodyPr/>
        <a:lstStyle/>
        <a:p>
          <a:r>
            <a:rPr lang="hr-HR" sz="2000" dirty="0" smtClean="0"/>
            <a:t>Županije – 20 + Zagreb</a:t>
          </a:r>
          <a:endParaRPr lang="hr-HR" sz="2000" dirty="0"/>
        </a:p>
      </dgm:t>
    </dgm:pt>
    <dgm:pt modelId="{8EB80EE0-2E96-4099-8B71-58815CCB57D1}" type="parTrans" cxnId="{979DAE64-6E4F-4F30-A3F0-8359FAB48373}">
      <dgm:prSet/>
      <dgm:spPr/>
      <dgm:t>
        <a:bodyPr/>
        <a:lstStyle/>
        <a:p>
          <a:endParaRPr lang="hr-HR" sz="1800"/>
        </a:p>
      </dgm:t>
    </dgm:pt>
    <dgm:pt modelId="{B92866C0-A68F-4200-8BCE-4CD88609AB07}" type="sibTrans" cxnId="{979DAE64-6E4F-4F30-A3F0-8359FAB48373}">
      <dgm:prSet/>
      <dgm:spPr/>
      <dgm:t>
        <a:bodyPr/>
        <a:lstStyle/>
        <a:p>
          <a:endParaRPr lang="hr-HR" sz="1800"/>
        </a:p>
      </dgm:t>
    </dgm:pt>
    <dgm:pt modelId="{601082DA-E689-4E80-9449-26040814386B}">
      <dgm:prSet custT="1"/>
      <dgm:spPr/>
      <dgm:t>
        <a:bodyPr/>
        <a:lstStyle/>
        <a:p>
          <a:r>
            <a:rPr lang="hr-HR" sz="2000" dirty="0" smtClean="0"/>
            <a:t>Gradovi - 127</a:t>
          </a:r>
          <a:endParaRPr lang="hr-HR" sz="2000" dirty="0"/>
        </a:p>
      </dgm:t>
    </dgm:pt>
    <dgm:pt modelId="{111B43D7-F5D9-4F04-B111-A72ED6790676}" type="parTrans" cxnId="{D6C6DB8E-A945-440B-B875-130B7AE65992}">
      <dgm:prSet/>
      <dgm:spPr/>
      <dgm:t>
        <a:bodyPr/>
        <a:lstStyle/>
        <a:p>
          <a:endParaRPr lang="hr-HR" sz="1400"/>
        </a:p>
      </dgm:t>
    </dgm:pt>
    <dgm:pt modelId="{8FE22721-68FE-41A9-AC2B-3EBE4044DA40}" type="sibTrans" cxnId="{D6C6DB8E-A945-440B-B875-130B7AE65992}">
      <dgm:prSet/>
      <dgm:spPr/>
      <dgm:t>
        <a:bodyPr/>
        <a:lstStyle/>
        <a:p>
          <a:endParaRPr lang="hr-HR" sz="1400"/>
        </a:p>
      </dgm:t>
    </dgm:pt>
    <dgm:pt modelId="{922AF006-0B08-4B90-AA38-96EAA2E42B7A}">
      <dgm:prSet custT="1"/>
      <dgm:spPr/>
      <dgm:t>
        <a:bodyPr/>
        <a:lstStyle/>
        <a:p>
          <a:r>
            <a:rPr lang="hr-HR" sz="2000" dirty="0" smtClean="0"/>
            <a:t>Općine - 429</a:t>
          </a:r>
          <a:endParaRPr lang="hr-HR" sz="4400" dirty="0"/>
        </a:p>
      </dgm:t>
    </dgm:pt>
    <dgm:pt modelId="{8815A7EF-4D70-457E-80C2-07792E19EDB1}" type="parTrans" cxnId="{034DDCAD-351D-42A4-9EFB-3B37ED669DFA}">
      <dgm:prSet/>
      <dgm:spPr/>
      <dgm:t>
        <a:bodyPr/>
        <a:lstStyle/>
        <a:p>
          <a:endParaRPr lang="hr-HR" sz="1400"/>
        </a:p>
      </dgm:t>
    </dgm:pt>
    <dgm:pt modelId="{2A9DA8CF-25C6-46B0-AF13-0718D86FC7C3}" type="sibTrans" cxnId="{034DDCAD-351D-42A4-9EFB-3B37ED669DFA}">
      <dgm:prSet/>
      <dgm:spPr/>
      <dgm:t>
        <a:bodyPr/>
        <a:lstStyle/>
        <a:p>
          <a:endParaRPr lang="hr-HR" sz="1400"/>
        </a:p>
      </dgm:t>
    </dgm:pt>
    <dgm:pt modelId="{8C01B76C-744C-4030-A003-D68B76381861}" type="pres">
      <dgm:prSet presAssocID="{546CD2B5-8ABF-4886-ADB8-ED478996C592}" presName="hierChild1" presStyleCnt="0">
        <dgm:presLayoutVars>
          <dgm:orgChart val="1"/>
          <dgm:chPref val="1"/>
          <dgm:dir/>
          <dgm:animOne val="branch"/>
          <dgm:animLvl val="lvl"/>
          <dgm:resizeHandles/>
        </dgm:presLayoutVars>
      </dgm:prSet>
      <dgm:spPr/>
      <dgm:t>
        <a:bodyPr/>
        <a:lstStyle/>
        <a:p>
          <a:endParaRPr lang="hr-HR"/>
        </a:p>
      </dgm:t>
    </dgm:pt>
    <dgm:pt modelId="{38652520-9F8E-4300-9F50-9975C8B9E6DB}" type="pres">
      <dgm:prSet presAssocID="{C8EAB2FB-792A-43D0-A1CF-194FB2A50B80}" presName="hierRoot1" presStyleCnt="0">
        <dgm:presLayoutVars>
          <dgm:hierBranch val="init"/>
        </dgm:presLayoutVars>
      </dgm:prSet>
      <dgm:spPr/>
    </dgm:pt>
    <dgm:pt modelId="{380B6EEE-C166-4ABB-BDEC-6D7BDEF30F98}" type="pres">
      <dgm:prSet presAssocID="{C8EAB2FB-792A-43D0-A1CF-194FB2A50B80}" presName="rootComposite1" presStyleCnt="0"/>
      <dgm:spPr/>
    </dgm:pt>
    <dgm:pt modelId="{B87C8650-C343-4566-8594-68A0C8A9CABD}" type="pres">
      <dgm:prSet presAssocID="{C8EAB2FB-792A-43D0-A1CF-194FB2A50B80}" presName="rootText1" presStyleLbl="node0" presStyleIdx="0" presStyleCnt="1" custScaleX="124749" custScaleY="111570">
        <dgm:presLayoutVars>
          <dgm:chPref val="3"/>
        </dgm:presLayoutVars>
      </dgm:prSet>
      <dgm:spPr/>
      <dgm:t>
        <a:bodyPr/>
        <a:lstStyle/>
        <a:p>
          <a:endParaRPr lang="hr-HR"/>
        </a:p>
      </dgm:t>
    </dgm:pt>
    <dgm:pt modelId="{66B3EEDE-5E25-4184-866D-C86D6DBE694D}" type="pres">
      <dgm:prSet presAssocID="{C8EAB2FB-792A-43D0-A1CF-194FB2A50B80}" presName="rootConnector1" presStyleLbl="node1" presStyleIdx="0" presStyleCnt="0"/>
      <dgm:spPr/>
      <dgm:t>
        <a:bodyPr/>
        <a:lstStyle/>
        <a:p>
          <a:endParaRPr lang="hr-HR"/>
        </a:p>
      </dgm:t>
    </dgm:pt>
    <dgm:pt modelId="{708B6F56-41FD-4503-ADD6-B06404924E02}" type="pres">
      <dgm:prSet presAssocID="{C8EAB2FB-792A-43D0-A1CF-194FB2A50B80}" presName="hierChild2" presStyleCnt="0"/>
      <dgm:spPr/>
    </dgm:pt>
    <dgm:pt modelId="{F63C447B-D47B-4696-B963-6C3554756125}" type="pres">
      <dgm:prSet presAssocID="{8EB80EE0-2E96-4099-8B71-58815CCB57D1}" presName="Name37" presStyleLbl="parChTrans1D2" presStyleIdx="0" presStyleCnt="1"/>
      <dgm:spPr/>
      <dgm:t>
        <a:bodyPr/>
        <a:lstStyle/>
        <a:p>
          <a:endParaRPr lang="hr-HR"/>
        </a:p>
      </dgm:t>
    </dgm:pt>
    <dgm:pt modelId="{4FC8D70B-B06B-484C-8227-F16338CD71D1}" type="pres">
      <dgm:prSet presAssocID="{B217A6D2-112D-4735-9440-FE4EEF7CFB0B}" presName="hierRoot2" presStyleCnt="0">
        <dgm:presLayoutVars>
          <dgm:hierBranch val="init"/>
        </dgm:presLayoutVars>
      </dgm:prSet>
      <dgm:spPr/>
    </dgm:pt>
    <dgm:pt modelId="{C9DC1DF6-FDB4-485E-8221-6CEFD81A005D}" type="pres">
      <dgm:prSet presAssocID="{B217A6D2-112D-4735-9440-FE4EEF7CFB0B}" presName="rootComposite" presStyleCnt="0"/>
      <dgm:spPr/>
    </dgm:pt>
    <dgm:pt modelId="{DE25E281-8F7A-42CC-981E-B85AEDD7B06D}" type="pres">
      <dgm:prSet presAssocID="{B217A6D2-112D-4735-9440-FE4EEF7CFB0B}" presName="rootText" presStyleLbl="node2" presStyleIdx="0" presStyleCnt="1" custScaleX="163661" custScaleY="47338">
        <dgm:presLayoutVars>
          <dgm:chPref val="3"/>
        </dgm:presLayoutVars>
      </dgm:prSet>
      <dgm:spPr/>
      <dgm:t>
        <a:bodyPr/>
        <a:lstStyle/>
        <a:p>
          <a:endParaRPr lang="hr-HR"/>
        </a:p>
      </dgm:t>
    </dgm:pt>
    <dgm:pt modelId="{70555A5A-2F1D-4961-B4D8-539CCFBA5841}" type="pres">
      <dgm:prSet presAssocID="{B217A6D2-112D-4735-9440-FE4EEF7CFB0B}" presName="rootConnector" presStyleLbl="node2" presStyleIdx="0" presStyleCnt="1"/>
      <dgm:spPr/>
      <dgm:t>
        <a:bodyPr/>
        <a:lstStyle/>
        <a:p>
          <a:endParaRPr lang="hr-HR"/>
        </a:p>
      </dgm:t>
    </dgm:pt>
    <dgm:pt modelId="{42872CB5-D0F5-4C44-B7EC-B01986BC231C}" type="pres">
      <dgm:prSet presAssocID="{B217A6D2-112D-4735-9440-FE4EEF7CFB0B}" presName="hierChild4" presStyleCnt="0"/>
      <dgm:spPr/>
    </dgm:pt>
    <dgm:pt modelId="{3F67AE66-07D4-4DDF-9626-A98DFD3F5563}" type="pres">
      <dgm:prSet presAssocID="{111B43D7-F5D9-4F04-B111-A72ED6790676}" presName="Name37" presStyleLbl="parChTrans1D3" presStyleIdx="0" presStyleCnt="2"/>
      <dgm:spPr/>
      <dgm:t>
        <a:bodyPr/>
        <a:lstStyle/>
        <a:p>
          <a:endParaRPr lang="hr-HR"/>
        </a:p>
      </dgm:t>
    </dgm:pt>
    <dgm:pt modelId="{5752A342-3D8F-43A7-B290-6743FFDFEB75}" type="pres">
      <dgm:prSet presAssocID="{601082DA-E689-4E80-9449-26040814386B}" presName="hierRoot2" presStyleCnt="0">
        <dgm:presLayoutVars>
          <dgm:hierBranch val="init"/>
        </dgm:presLayoutVars>
      </dgm:prSet>
      <dgm:spPr/>
    </dgm:pt>
    <dgm:pt modelId="{E27FFADF-9B75-4265-A524-4431F616431B}" type="pres">
      <dgm:prSet presAssocID="{601082DA-E689-4E80-9449-26040814386B}" presName="rootComposite" presStyleCnt="0"/>
      <dgm:spPr/>
    </dgm:pt>
    <dgm:pt modelId="{B3B8D5FA-5A92-4B79-9122-832BD1491973}" type="pres">
      <dgm:prSet presAssocID="{601082DA-E689-4E80-9449-26040814386B}" presName="rootText" presStyleLbl="node3" presStyleIdx="0" presStyleCnt="2" custScaleX="91729" custScaleY="42541" custLinFactNeighborX="-6206" custLinFactNeighborY="-6587">
        <dgm:presLayoutVars>
          <dgm:chPref val="3"/>
        </dgm:presLayoutVars>
      </dgm:prSet>
      <dgm:spPr/>
      <dgm:t>
        <a:bodyPr/>
        <a:lstStyle/>
        <a:p>
          <a:endParaRPr lang="hr-HR"/>
        </a:p>
      </dgm:t>
    </dgm:pt>
    <dgm:pt modelId="{19097142-3742-4CED-91D9-EC9C43AB3FDA}" type="pres">
      <dgm:prSet presAssocID="{601082DA-E689-4E80-9449-26040814386B}" presName="rootConnector" presStyleLbl="node3" presStyleIdx="0" presStyleCnt="2"/>
      <dgm:spPr/>
      <dgm:t>
        <a:bodyPr/>
        <a:lstStyle/>
        <a:p>
          <a:endParaRPr lang="hr-HR"/>
        </a:p>
      </dgm:t>
    </dgm:pt>
    <dgm:pt modelId="{A8161C28-CBD8-4F40-BBB7-534980886BD1}" type="pres">
      <dgm:prSet presAssocID="{601082DA-E689-4E80-9449-26040814386B}" presName="hierChild4" presStyleCnt="0"/>
      <dgm:spPr/>
    </dgm:pt>
    <dgm:pt modelId="{853B6106-AEA4-4A54-81FF-3DFE84D98D14}" type="pres">
      <dgm:prSet presAssocID="{601082DA-E689-4E80-9449-26040814386B}" presName="hierChild5" presStyleCnt="0"/>
      <dgm:spPr/>
    </dgm:pt>
    <dgm:pt modelId="{E749FD36-CF15-4231-80BF-8213C0529B01}" type="pres">
      <dgm:prSet presAssocID="{8815A7EF-4D70-457E-80C2-07792E19EDB1}" presName="Name37" presStyleLbl="parChTrans1D3" presStyleIdx="1" presStyleCnt="2"/>
      <dgm:spPr/>
      <dgm:t>
        <a:bodyPr/>
        <a:lstStyle/>
        <a:p>
          <a:endParaRPr lang="hr-HR"/>
        </a:p>
      </dgm:t>
    </dgm:pt>
    <dgm:pt modelId="{4F383BD1-A332-4519-BE3B-BA57B678500B}" type="pres">
      <dgm:prSet presAssocID="{922AF006-0B08-4B90-AA38-96EAA2E42B7A}" presName="hierRoot2" presStyleCnt="0">
        <dgm:presLayoutVars>
          <dgm:hierBranch val="init"/>
        </dgm:presLayoutVars>
      </dgm:prSet>
      <dgm:spPr/>
    </dgm:pt>
    <dgm:pt modelId="{C703FDFE-1718-449A-A514-A430549C5347}" type="pres">
      <dgm:prSet presAssocID="{922AF006-0B08-4B90-AA38-96EAA2E42B7A}" presName="rootComposite" presStyleCnt="0"/>
      <dgm:spPr/>
    </dgm:pt>
    <dgm:pt modelId="{A74889B9-6E89-4F89-BF25-11FC2F489617}" type="pres">
      <dgm:prSet presAssocID="{922AF006-0B08-4B90-AA38-96EAA2E42B7A}" presName="rootText" presStyleLbl="node3" presStyleIdx="1" presStyleCnt="2" custScaleX="91854" custScaleY="41167" custLinFactNeighborX="-6206" custLinFactNeighborY="-33638">
        <dgm:presLayoutVars>
          <dgm:chPref val="3"/>
        </dgm:presLayoutVars>
      </dgm:prSet>
      <dgm:spPr/>
      <dgm:t>
        <a:bodyPr/>
        <a:lstStyle/>
        <a:p>
          <a:endParaRPr lang="hr-HR"/>
        </a:p>
      </dgm:t>
    </dgm:pt>
    <dgm:pt modelId="{3F729733-FC5B-4370-9A4E-E3E9374E0456}" type="pres">
      <dgm:prSet presAssocID="{922AF006-0B08-4B90-AA38-96EAA2E42B7A}" presName="rootConnector" presStyleLbl="node3" presStyleIdx="1" presStyleCnt="2"/>
      <dgm:spPr/>
      <dgm:t>
        <a:bodyPr/>
        <a:lstStyle/>
        <a:p>
          <a:endParaRPr lang="hr-HR"/>
        </a:p>
      </dgm:t>
    </dgm:pt>
    <dgm:pt modelId="{938E0F7C-D513-4BE3-9BF5-28C86F13CA2D}" type="pres">
      <dgm:prSet presAssocID="{922AF006-0B08-4B90-AA38-96EAA2E42B7A}" presName="hierChild4" presStyleCnt="0"/>
      <dgm:spPr/>
    </dgm:pt>
    <dgm:pt modelId="{E11210D9-1DED-49CF-9AFD-07BA8AEB6E23}" type="pres">
      <dgm:prSet presAssocID="{922AF006-0B08-4B90-AA38-96EAA2E42B7A}" presName="hierChild5" presStyleCnt="0"/>
      <dgm:spPr/>
    </dgm:pt>
    <dgm:pt modelId="{1C7A7E45-2DBF-4C14-89D5-9EEDDF7FEEB4}" type="pres">
      <dgm:prSet presAssocID="{B217A6D2-112D-4735-9440-FE4EEF7CFB0B}" presName="hierChild5" presStyleCnt="0"/>
      <dgm:spPr/>
    </dgm:pt>
    <dgm:pt modelId="{BEF674E1-74D4-4375-B145-A3D68167D060}" type="pres">
      <dgm:prSet presAssocID="{C8EAB2FB-792A-43D0-A1CF-194FB2A50B80}" presName="hierChild3" presStyleCnt="0"/>
      <dgm:spPr/>
    </dgm:pt>
  </dgm:ptLst>
  <dgm:cxnLst>
    <dgm:cxn modelId="{BC3B90DD-69C8-4286-91DF-6749747FB7E7}" type="presOf" srcId="{546CD2B5-8ABF-4886-ADB8-ED478996C592}" destId="{8C01B76C-744C-4030-A003-D68B76381861}" srcOrd="0" destOrd="0" presId="urn:microsoft.com/office/officeart/2005/8/layout/orgChart1"/>
    <dgm:cxn modelId="{2974B0A4-86FE-410C-BAFB-EB61EFF78A2C}" type="presOf" srcId="{B217A6D2-112D-4735-9440-FE4EEF7CFB0B}" destId="{70555A5A-2F1D-4961-B4D8-539CCFBA5841}" srcOrd="1" destOrd="0" presId="urn:microsoft.com/office/officeart/2005/8/layout/orgChart1"/>
    <dgm:cxn modelId="{F366445C-0AC7-4BD5-BB30-6CD026D8C8C9}" type="presOf" srcId="{8EB80EE0-2E96-4099-8B71-58815CCB57D1}" destId="{F63C447B-D47B-4696-B963-6C3554756125}" srcOrd="0" destOrd="0" presId="urn:microsoft.com/office/officeart/2005/8/layout/orgChart1"/>
    <dgm:cxn modelId="{DC39F725-5E54-4382-A3E6-A5DB952384AC}" type="presOf" srcId="{B217A6D2-112D-4735-9440-FE4EEF7CFB0B}" destId="{DE25E281-8F7A-42CC-981E-B85AEDD7B06D}" srcOrd="0" destOrd="0" presId="urn:microsoft.com/office/officeart/2005/8/layout/orgChart1"/>
    <dgm:cxn modelId="{034DDCAD-351D-42A4-9EFB-3B37ED669DFA}" srcId="{B217A6D2-112D-4735-9440-FE4EEF7CFB0B}" destId="{922AF006-0B08-4B90-AA38-96EAA2E42B7A}" srcOrd="1" destOrd="0" parTransId="{8815A7EF-4D70-457E-80C2-07792E19EDB1}" sibTransId="{2A9DA8CF-25C6-46B0-AF13-0718D86FC7C3}"/>
    <dgm:cxn modelId="{3645CFD0-BC66-4504-AAB1-2CEC802E5F2B}" srcId="{546CD2B5-8ABF-4886-ADB8-ED478996C592}" destId="{C8EAB2FB-792A-43D0-A1CF-194FB2A50B80}" srcOrd="0" destOrd="0" parTransId="{67530542-3C6A-4492-A0BC-3B442DAC3746}" sibTransId="{70D2AE22-5BBC-4DC9-922E-8BEB79405534}"/>
    <dgm:cxn modelId="{FC8CF1BD-484B-4747-99F4-878E2D366A56}" type="presOf" srcId="{601082DA-E689-4E80-9449-26040814386B}" destId="{B3B8D5FA-5A92-4B79-9122-832BD1491973}" srcOrd="0" destOrd="0" presId="urn:microsoft.com/office/officeart/2005/8/layout/orgChart1"/>
    <dgm:cxn modelId="{7B839026-0461-447D-85E0-1092E39D475B}" type="presOf" srcId="{C8EAB2FB-792A-43D0-A1CF-194FB2A50B80}" destId="{66B3EEDE-5E25-4184-866D-C86D6DBE694D}" srcOrd="1" destOrd="0" presId="urn:microsoft.com/office/officeart/2005/8/layout/orgChart1"/>
    <dgm:cxn modelId="{9C2F7CCB-0634-4CC8-B788-9684BDC7B9D0}" type="presOf" srcId="{922AF006-0B08-4B90-AA38-96EAA2E42B7A}" destId="{3F729733-FC5B-4370-9A4E-E3E9374E0456}" srcOrd="1" destOrd="0" presId="urn:microsoft.com/office/officeart/2005/8/layout/orgChart1"/>
    <dgm:cxn modelId="{979DAE64-6E4F-4F30-A3F0-8359FAB48373}" srcId="{C8EAB2FB-792A-43D0-A1CF-194FB2A50B80}" destId="{B217A6D2-112D-4735-9440-FE4EEF7CFB0B}" srcOrd="0" destOrd="0" parTransId="{8EB80EE0-2E96-4099-8B71-58815CCB57D1}" sibTransId="{B92866C0-A68F-4200-8BCE-4CD88609AB07}"/>
    <dgm:cxn modelId="{1FC2D40F-9427-4947-BFEC-E285DE069213}" type="presOf" srcId="{601082DA-E689-4E80-9449-26040814386B}" destId="{19097142-3742-4CED-91D9-EC9C43AB3FDA}" srcOrd="1" destOrd="0" presId="urn:microsoft.com/office/officeart/2005/8/layout/orgChart1"/>
    <dgm:cxn modelId="{D94E51A8-C38B-4643-974D-2128CDC2FDD9}" type="presOf" srcId="{C8EAB2FB-792A-43D0-A1CF-194FB2A50B80}" destId="{B87C8650-C343-4566-8594-68A0C8A9CABD}" srcOrd="0" destOrd="0" presId="urn:microsoft.com/office/officeart/2005/8/layout/orgChart1"/>
    <dgm:cxn modelId="{74872FE4-380A-4834-9D2C-00DA4D756ABF}" type="presOf" srcId="{111B43D7-F5D9-4F04-B111-A72ED6790676}" destId="{3F67AE66-07D4-4DDF-9626-A98DFD3F5563}" srcOrd="0" destOrd="0" presId="urn:microsoft.com/office/officeart/2005/8/layout/orgChart1"/>
    <dgm:cxn modelId="{1A3D0582-F7CA-49E5-B950-8F467F9305E3}" type="presOf" srcId="{8815A7EF-4D70-457E-80C2-07792E19EDB1}" destId="{E749FD36-CF15-4231-80BF-8213C0529B01}" srcOrd="0" destOrd="0" presId="urn:microsoft.com/office/officeart/2005/8/layout/orgChart1"/>
    <dgm:cxn modelId="{D6C6DB8E-A945-440B-B875-130B7AE65992}" srcId="{B217A6D2-112D-4735-9440-FE4EEF7CFB0B}" destId="{601082DA-E689-4E80-9449-26040814386B}" srcOrd="0" destOrd="0" parTransId="{111B43D7-F5D9-4F04-B111-A72ED6790676}" sibTransId="{8FE22721-68FE-41A9-AC2B-3EBE4044DA40}"/>
    <dgm:cxn modelId="{D81E57EA-AA53-487B-B9E3-A255427D0A7E}" type="presOf" srcId="{922AF006-0B08-4B90-AA38-96EAA2E42B7A}" destId="{A74889B9-6E89-4F89-BF25-11FC2F489617}" srcOrd="0" destOrd="0" presId="urn:microsoft.com/office/officeart/2005/8/layout/orgChart1"/>
    <dgm:cxn modelId="{25494523-EBB6-4D21-B708-6846F5B7AEEF}" type="presParOf" srcId="{8C01B76C-744C-4030-A003-D68B76381861}" destId="{38652520-9F8E-4300-9F50-9975C8B9E6DB}" srcOrd="0" destOrd="0" presId="urn:microsoft.com/office/officeart/2005/8/layout/orgChart1"/>
    <dgm:cxn modelId="{2D51FAF6-45F7-49C8-9971-3FF3AF09A672}" type="presParOf" srcId="{38652520-9F8E-4300-9F50-9975C8B9E6DB}" destId="{380B6EEE-C166-4ABB-BDEC-6D7BDEF30F98}" srcOrd="0" destOrd="0" presId="urn:microsoft.com/office/officeart/2005/8/layout/orgChart1"/>
    <dgm:cxn modelId="{893EE855-146C-43DA-B67B-14B9C6EEDEDD}" type="presParOf" srcId="{380B6EEE-C166-4ABB-BDEC-6D7BDEF30F98}" destId="{B87C8650-C343-4566-8594-68A0C8A9CABD}" srcOrd="0" destOrd="0" presId="urn:microsoft.com/office/officeart/2005/8/layout/orgChart1"/>
    <dgm:cxn modelId="{A7435C6C-4B74-4D05-96FB-09F66E5FAE46}" type="presParOf" srcId="{380B6EEE-C166-4ABB-BDEC-6D7BDEF30F98}" destId="{66B3EEDE-5E25-4184-866D-C86D6DBE694D}" srcOrd="1" destOrd="0" presId="urn:microsoft.com/office/officeart/2005/8/layout/orgChart1"/>
    <dgm:cxn modelId="{4B19AE3F-A284-44FC-A018-F1122C390E0F}" type="presParOf" srcId="{38652520-9F8E-4300-9F50-9975C8B9E6DB}" destId="{708B6F56-41FD-4503-ADD6-B06404924E02}" srcOrd="1" destOrd="0" presId="urn:microsoft.com/office/officeart/2005/8/layout/orgChart1"/>
    <dgm:cxn modelId="{85770A79-C8C6-4321-AB59-A93597D99B0D}" type="presParOf" srcId="{708B6F56-41FD-4503-ADD6-B06404924E02}" destId="{F63C447B-D47B-4696-B963-6C3554756125}" srcOrd="0" destOrd="0" presId="urn:microsoft.com/office/officeart/2005/8/layout/orgChart1"/>
    <dgm:cxn modelId="{DDD02D4A-5725-4FA8-8531-BDC89762DE21}" type="presParOf" srcId="{708B6F56-41FD-4503-ADD6-B06404924E02}" destId="{4FC8D70B-B06B-484C-8227-F16338CD71D1}" srcOrd="1" destOrd="0" presId="urn:microsoft.com/office/officeart/2005/8/layout/orgChart1"/>
    <dgm:cxn modelId="{3FDB60EA-1AA5-4BAD-803F-DB275D5BEF04}" type="presParOf" srcId="{4FC8D70B-B06B-484C-8227-F16338CD71D1}" destId="{C9DC1DF6-FDB4-485E-8221-6CEFD81A005D}" srcOrd="0" destOrd="0" presId="urn:microsoft.com/office/officeart/2005/8/layout/orgChart1"/>
    <dgm:cxn modelId="{F828DCBB-7207-4859-B39B-D18C98260B7D}" type="presParOf" srcId="{C9DC1DF6-FDB4-485E-8221-6CEFD81A005D}" destId="{DE25E281-8F7A-42CC-981E-B85AEDD7B06D}" srcOrd="0" destOrd="0" presId="urn:microsoft.com/office/officeart/2005/8/layout/orgChart1"/>
    <dgm:cxn modelId="{19982772-A257-46DE-9A30-5099173B77B6}" type="presParOf" srcId="{C9DC1DF6-FDB4-485E-8221-6CEFD81A005D}" destId="{70555A5A-2F1D-4961-B4D8-539CCFBA5841}" srcOrd="1" destOrd="0" presId="urn:microsoft.com/office/officeart/2005/8/layout/orgChart1"/>
    <dgm:cxn modelId="{7CB797C5-7EB0-42FC-B9F7-0C0FA9386D51}" type="presParOf" srcId="{4FC8D70B-B06B-484C-8227-F16338CD71D1}" destId="{42872CB5-D0F5-4C44-B7EC-B01986BC231C}" srcOrd="1" destOrd="0" presId="urn:microsoft.com/office/officeart/2005/8/layout/orgChart1"/>
    <dgm:cxn modelId="{CC2F0BE0-D6C6-4E69-ADF1-E245BEEAA28B}" type="presParOf" srcId="{42872CB5-D0F5-4C44-B7EC-B01986BC231C}" destId="{3F67AE66-07D4-4DDF-9626-A98DFD3F5563}" srcOrd="0" destOrd="0" presId="urn:microsoft.com/office/officeart/2005/8/layout/orgChart1"/>
    <dgm:cxn modelId="{B8D4A3AC-7F38-4EC1-853C-279F60CFE53A}" type="presParOf" srcId="{42872CB5-D0F5-4C44-B7EC-B01986BC231C}" destId="{5752A342-3D8F-43A7-B290-6743FFDFEB75}" srcOrd="1" destOrd="0" presId="urn:microsoft.com/office/officeart/2005/8/layout/orgChart1"/>
    <dgm:cxn modelId="{03A8EC7B-F40B-414D-97A3-C8AC2D7220D6}" type="presParOf" srcId="{5752A342-3D8F-43A7-B290-6743FFDFEB75}" destId="{E27FFADF-9B75-4265-A524-4431F616431B}" srcOrd="0" destOrd="0" presId="urn:microsoft.com/office/officeart/2005/8/layout/orgChart1"/>
    <dgm:cxn modelId="{EAC7C1A3-E3BC-4D92-AF1E-3D752FB0F63F}" type="presParOf" srcId="{E27FFADF-9B75-4265-A524-4431F616431B}" destId="{B3B8D5FA-5A92-4B79-9122-832BD1491973}" srcOrd="0" destOrd="0" presId="urn:microsoft.com/office/officeart/2005/8/layout/orgChart1"/>
    <dgm:cxn modelId="{7E58FBE6-2500-4AF4-8322-3F7F9AAEFD7D}" type="presParOf" srcId="{E27FFADF-9B75-4265-A524-4431F616431B}" destId="{19097142-3742-4CED-91D9-EC9C43AB3FDA}" srcOrd="1" destOrd="0" presId="urn:microsoft.com/office/officeart/2005/8/layout/orgChart1"/>
    <dgm:cxn modelId="{5CDF6B87-E50F-431B-A18B-35B7280D3798}" type="presParOf" srcId="{5752A342-3D8F-43A7-B290-6743FFDFEB75}" destId="{A8161C28-CBD8-4F40-BBB7-534980886BD1}" srcOrd="1" destOrd="0" presId="urn:microsoft.com/office/officeart/2005/8/layout/orgChart1"/>
    <dgm:cxn modelId="{DCFB7653-19DD-4E73-94BD-A1B1ED5D1750}" type="presParOf" srcId="{5752A342-3D8F-43A7-B290-6743FFDFEB75}" destId="{853B6106-AEA4-4A54-81FF-3DFE84D98D14}" srcOrd="2" destOrd="0" presId="urn:microsoft.com/office/officeart/2005/8/layout/orgChart1"/>
    <dgm:cxn modelId="{BEA37F21-B7FF-4BEC-ABF7-839471E04A15}" type="presParOf" srcId="{42872CB5-D0F5-4C44-B7EC-B01986BC231C}" destId="{E749FD36-CF15-4231-80BF-8213C0529B01}" srcOrd="2" destOrd="0" presId="urn:microsoft.com/office/officeart/2005/8/layout/orgChart1"/>
    <dgm:cxn modelId="{E2F582D2-B946-4610-AF7E-24FBEC70B1B4}" type="presParOf" srcId="{42872CB5-D0F5-4C44-B7EC-B01986BC231C}" destId="{4F383BD1-A332-4519-BE3B-BA57B678500B}" srcOrd="3" destOrd="0" presId="urn:microsoft.com/office/officeart/2005/8/layout/orgChart1"/>
    <dgm:cxn modelId="{27B9CF3D-AEC3-4984-99C1-F7BE8D42D309}" type="presParOf" srcId="{4F383BD1-A332-4519-BE3B-BA57B678500B}" destId="{C703FDFE-1718-449A-A514-A430549C5347}" srcOrd="0" destOrd="0" presId="urn:microsoft.com/office/officeart/2005/8/layout/orgChart1"/>
    <dgm:cxn modelId="{A4FF305A-7C68-4992-93AA-853713D5AC99}" type="presParOf" srcId="{C703FDFE-1718-449A-A514-A430549C5347}" destId="{A74889B9-6E89-4F89-BF25-11FC2F489617}" srcOrd="0" destOrd="0" presId="urn:microsoft.com/office/officeart/2005/8/layout/orgChart1"/>
    <dgm:cxn modelId="{BF9DA231-389F-4693-A7FF-F9BDC74BCBF7}" type="presParOf" srcId="{C703FDFE-1718-449A-A514-A430549C5347}" destId="{3F729733-FC5B-4370-9A4E-E3E9374E0456}" srcOrd="1" destOrd="0" presId="urn:microsoft.com/office/officeart/2005/8/layout/orgChart1"/>
    <dgm:cxn modelId="{20F0E62C-6E0C-41E2-BE2A-D602C7E7A722}" type="presParOf" srcId="{4F383BD1-A332-4519-BE3B-BA57B678500B}" destId="{938E0F7C-D513-4BE3-9BF5-28C86F13CA2D}" srcOrd="1" destOrd="0" presId="urn:microsoft.com/office/officeart/2005/8/layout/orgChart1"/>
    <dgm:cxn modelId="{54B999D1-A394-4912-AEA7-9E4F64E5BDDB}" type="presParOf" srcId="{4F383BD1-A332-4519-BE3B-BA57B678500B}" destId="{E11210D9-1DED-49CF-9AFD-07BA8AEB6E23}" srcOrd="2" destOrd="0" presId="urn:microsoft.com/office/officeart/2005/8/layout/orgChart1"/>
    <dgm:cxn modelId="{3373EAE8-1CAA-4971-8F73-5B0FFC3271FA}" type="presParOf" srcId="{4FC8D70B-B06B-484C-8227-F16338CD71D1}" destId="{1C7A7E45-2DBF-4C14-89D5-9EEDDF7FEEB4}" srcOrd="2" destOrd="0" presId="urn:microsoft.com/office/officeart/2005/8/layout/orgChart1"/>
    <dgm:cxn modelId="{F94EEEFC-A89F-4AF4-8913-72413480F20B}" type="presParOf" srcId="{38652520-9F8E-4300-9F50-9975C8B9E6DB}" destId="{BEF674E1-74D4-4375-B145-A3D68167D060}"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51541E-C9DB-4390-9909-836C53F15415}">
      <dsp:nvSpPr>
        <dsp:cNvPr id="0" name=""/>
        <dsp:cNvSpPr/>
      </dsp:nvSpPr>
      <dsp:spPr>
        <a:xfrm>
          <a:off x="5651309" y="2118683"/>
          <a:ext cx="91440" cy="394427"/>
        </a:xfrm>
        <a:custGeom>
          <a:avLst/>
          <a:gdLst/>
          <a:ahLst/>
          <a:cxnLst/>
          <a:rect l="0" t="0" r="0" b="0"/>
          <a:pathLst>
            <a:path>
              <a:moveTo>
                <a:pt x="45720" y="0"/>
              </a:moveTo>
              <a:lnTo>
                <a:pt x="45720" y="3944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492BA3-ECDB-4AA8-BC18-79EE3BEF1518}">
      <dsp:nvSpPr>
        <dsp:cNvPr id="0" name=""/>
        <dsp:cNvSpPr/>
      </dsp:nvSpPr>
      <dsp:spPr>
        <a:xfrm>
          <a:off x="3909478" y="863072"/>
          <a:ext cx="1787550" cy="394427"/>
        </a:xfrm>
        <a:custGeom>
          <a:avLst/>
          <a:gdLst/>
          <a:ahLst/>
          <a:cxnLst/>
          <a:rect l="0" t="0" r="0" b="0"/>
          <a:pathLst>
            <a:path>
              <a:moveTo>
                <a:pt x="0" y="0"/>
              </a:moveTo>
              <a:lnTo>
                <a:pt x="0" y="268790"/>
              </a:lnTo>
              <a:lnTo>
                <a:pt x="1787550" y="268790"/>
              </a:lnTo>
              <a:lnTo>
                <a:pt x="1787550" y="3944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93725-40A5-4514-8B2C-934712673752}">
      <dsp:nvSpPr>
        <dsp:cNvPr id="0" name=""/>
        <dsp:cNvSpPr/>
      </dsp:nvSpPr>
      <dsp:spPr>
        <a:xfrm>
          <a:off x="2121928" y="2316394"/>
          <a:ext cx="828786" cy="394427"/>
        </a:xfrm>
        <a:custGeom>
          <a:avLst/>
          <a:gdLst/>
          <a:ahLst/>
          <a:cxnLst/>
          <a:rect l="0" t="0" r="0" b="0"/>
          <a:pathLst>
            <a:path>
              <a:moveTo>
                <a:pt x="0" y="0"/>
              </a:moveTo>
              <a:lnTo>
                <a:pt x="0" y="268790"/>
              </a:lnTo>
              <a:lnTo>
                <a:pt x="828786" y="268790"/>
              </a:lnTo>
              <a:lnTo>
                <a:pt x="828786" y="3944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EE2D2F-7D3E-4B20-AF94-ED5A462B8E43}">
      <dsp:nvSpPr>
        <dsp:cNvPr id="0" name=""/>
        <dsp:cNvSpPr/>
      </dsp:nvSpPr>
      <dsp:spPr>
        <a:xfrm>
          <a:off x="1293141" y="2316394"/>
          <a:ext cx="828786" cy="394427"/>
        </a:xfrm>
        <a:custGeom>
          <a:avLst/>
          <a:gdLst/>
          <a:ahLst/>
          <a:cxnLst/>
          <a:rect l="0" t="0" r="0" b="0"/>
          <a:pathLst>
            <a:path>
              <a:moveTo>
                <a:pt x="828786" y="0"/>
              </a:moveTo>
              <a:lnTo>
                <a:pt x="828786" y="268790"/>
              </a:lnTo>
              <a:lnTo>
                <a:pt x="0" y="268790"/>
              </a:lnTo>
              <a:lnTo>
                <a:pt x="0" y="3944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5916E9-ABD5-4498-B1C3-9DC90AA8B6A4}">
      <dsp:nvSpPr>
        <dsp:cNvPr id="0" name=""/>
        <dsp:cNvSpPr/>
      </dsp:nvSpPr>
      <dsp:spPr>
        <a:xfrm>
          <a:off x="2121928" y="863072"/>
          <a:ext cx="1787550" cy="394427"/>
        </a:xfrm>
        <a:custGeom>
          <a:avLst/>
          <a:gdLst/>
          <a:ahLst/>
          <a:cxnLst/>
          <a:rect l="0" t="0" r="0" b="0"/>
          <a:pathLst>
            <a:path>
              <a:moveTo>
                <a:pt x="1787550" y="0"/>
              </a:moveTo>
              <a:lnTo>
                <a:pt x="1787550" y="268790"/>
              </a:lnTo>
              <a:lnTo>
                <a:pt x="0" y="268790"/>
              </a:lnTo>
              <a:lnTo>
                <a:pt x="0" y="3944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34D18E-89EE-42AF-A41B-D6FDF527A985}">
      <dsp:nvSpPr>
        <dsp:cNvPr id="0" name=""/>
        <dsp:cNvSpPr/>
      </dsp:nvSpPr>
      <dsp:spPr>
        <a:xfrm>
          <a:off x="3231380" y="1887"/>
          <a:ext cx="1356196" cy="86118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1398D-A27C-4B90-8C4D-249304DEB6FD}">
      <dsp:nvSpPr>
        <dsp:cNvPr id="0" name=""/>
        <dsp:cNvSpPr/>
      </dsp:nvSpPr>
      <dsp:spPr>
        <a:xfrm>
          <a:off x="3382068" y="145041"/>
          <a:ext cx="1356196" cy="86118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državno uređenje</a:t>
          </a:r>
          <a:endParaRPr lang="hr-HR" sz="1400" kern="1200" dirty="0"/>
        </a:p>
      </dsp:txBody>
      <dsp:txXfrm>
        <a:off x="3382068" y="145041"/>
        <a:ext cx="1356196" cy="861184"/>
      </dsp:txXfrm>
    </dsp:sp>
    <dsp:sp modelId="{B1F248DE-C725-4AD7-AD27-903584296958}">
      <dsp:nvSpPr>
        <dsp:cNvPr id="0" name=""/>
        <dsp:cNvSpPr/>
      </dsp:nvSpPr>
      <dsp:spPr>
        <a:xfrm>
          <a:off x="1443830" y="1257499"/>
          <a:ext cx="1356196" cy="105889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78080F-5A8B-47E1-8B48-46B129203412}">
      <dsp:nvSpPr>
        <dsp:cNvPr id="0" name=""/>
        <dsp:cNvSpPr/>
      </dsp:nvSpPr>
      <dsp:spPr>
        <a:xfrm>
          <a:off x="1594518" y="1400653"/>
          <a:ext cx="1356196" cy="105889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monarhije</a:t>
          </a:r>
          <a:endParaRPr lang="hr-HR" sz="1400" kern="1200" dirty="0"/>
        </a:p>
      </dsp:txBody>
      <dsp:txXfrm>
        <a:off x="1594518" y="1400653"/>
        <a:ext cx="1356196" cy="1058895"/>
      </dsp:txXfrm>
    </dsp:sp>
    <dsp:sp modelId="{9824A4CD-0F36-47C1-987C-7D4B8D842CFD}">
      <dsp:nvSpPr>
        <dsp:cNvPr id="0" name=""/>
        <dsp:cNvSpPr/>
      </dsp:nvSpPr>
      <dsp:spPr>
        <a:xfrm>
          <a:off x="615043" y="2710821"/>
          <a:ext cx="1356196" cy="86118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1C0A9-342D-4F93-94DC-6351E400BF08}">
      <dsp:nvSpPr>
        <dsp:cNvPr id="0" name=""/>
        <dsp:cNvSpPr/>
      </dsp:nvSpPr>
      <dsp:spPr>
        <a:xfrm>
          <a:off x="765732" y="2853975"/>
          <a:ext cx="1356196" cy="86118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nasljedni vladar</a:t>
          </a:r>
          <a:endParaRPr lang="hr-HR" sz="1400" kern="1200" dirty="0"/>
        </a:p>
      </dsp:txBody>
      <dsp:txXfrm>
        <a:off x="765732" y="2853975"/>
        <a:ext cx="1356196" cy="861184"/>
      </dsp:txXfrm>
    </dsp:sp>
    <dsp:sp modelId="{C74EA790-1D36-47B8-8988-4033A2A3D52F}">
      <dsp:nvSpPr>
        <dsp:cNvPr id="0" name=""/>
        <dsp:cNvSpPr/>
      </dsp:nvSpPr>
      <dsp:spPr>
        <a:xfrm>
          <a:off x="2272616" y="2710821"/>
          <a:ext cx="1356196" cy="98652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225E18-058B-43E8-AC2E-96872264E77C}">
      <dsp:nvSpPr>
        <dsp:cNvPr id="0" name=""/>
        <dsp:cNvSpPr/>
      </dsp:nvSpPr>
      <dsp:spPr>
        <a:xfrm>
          <a:off x="2423305" y="2853975"/>
          <a:ext cx="1356196" cy="986521"/>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kraljevine</a:t>
          </a:r>
        </a:p>
        <a:p>
          <a:pPr lvl="0" algn="ctr" defTabSz="622300">
            <a:lnSpc>
              <a:spcPct val="90000"/>
            </a:lnSpc>
            <a:spcBef>
              <a:spcPct val="0"/>
            </a:spcBef>
            <a:spcAft>
              <a:spcPct val="35000"/>
            </a:spcAft>
          </a:pPr>
          <a:r>
            <a:rPr lang="hr-HR" sz="1400" kern="1200" dirty="0" smtClean="0"/>
            <a:t>kneževine</a:t>
          </a:r>
        </a:p>
        <a:p>
          <a:pPr lvl="0" algn="ctr" defTabSz="622300">
            <a:lnSpc>
              <a:spcPct val="90000"/>
            </a:lnSpc>
            <a:spcBef>
              <a:spcPct val="0"/>
            </a:spcBef>
            <a:spcAft>
              <a:spcPct val="35000"/>
            </a:spcAft>
          </a:pPr>
          <a:r>
            <a:rPr lang="hr-HR" sz="1400" kern="1200" dirty="0" smtClean="0"/>
            <a:t>carevine</a:t>
          </a:r>
        </a:p>
        <a:p>
          <a:pPr lvl="0" algn="ctr" defTabSz="622300">
            <a:lnSpc>
              <a:spcPct val="90000"/>
            </a:lnSpc>
            <a:spcBef>
              <a:spcPct val="0"/>
            </a:spcBef>
            <a:spcAft>
              <a:spcPct val="35000"/>
            </a:spcAft>
          </a:pPr>
          <a:r>
            <a:rPr lang="hr-HR" sz="1400" kern="1200" dirty="0" smtClean="0"/>
            <a:t>vojvodstva</a:t>
          </a:r>
          <a:endParaRPr lang="hr-HR" sz="1400" kern="1200" dirty="0"/>
        </a:p>
      </dsp:txBody>
      <dsp:txXfrm>
        <a:off x="2423305" y="2853975"/>
        <a:ext cx="1356196" cy="986521"/>
      </dsp:txXfrm>
    </dsp:sp>
    <dsp:sp modelId="{247F2C8D-23CD-4CE5-B303-C4906A315DA3}">
      <dsp:nvSpPr>
        <dsp:cNvPr id="0" name=""/>
        <dsp:cNvSpPr/>
      </dsp:nvSpPr>
      <dsp:spPr>
        <a:xfrm>
          <a:off x="5018930" y="1257499"/>
          <a:ext cx="1356196" cy="86118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22A66-3E8D-4475-8378-610EC34DA0BA}">
      <dsp:nvSpPr>
        <dsp:cNvPr id="0" name=""/>
        <dsp:cNvSpPr/>
      </dsp:nvSpPr>
      <dsp:spPr>
        <a:xfrm>
          <a:off x="5169619" y="1400653"/>
          <a:ext cx="1356196" cy="86118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republike</a:t>
          </a:r>
          <a:endParaRPr lang="hr-HR" sz="1400" kern="1200" dirty="0"/>
        </a:p>
      </dsp:txBody>
      <dsp:txXfrm>
        <a:off x="5169619" y="1400653"/>
        <a:ext cx="1356196" cy="861184"/>
      </dsp:txXfrm>
    </dsp:sp>
    <dsp:sp modelId="{8EEE0F65-0F63-40A9-A8D6-DC8DF5F85C4F}">
      <dsp:nvSpPr>
        <dsp:cNvPr id="0" name=""/>
        <dsp:cNvSpPr/>
      </dsp:nvSpPr>
      <dsp:spPr>
        <a:xfrm>
          <a:off x="3930190" y="2513110"/>
          <a:ext cx="3533677" cy="137429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B3B88F-1105-4CA5-8418-D8E6032B0F22}">
      <dsp:nvSpPr>
        <dsp:cNvPr id="0" name=""/>
        <dsp:cNvSpPr/>
      </dsp:nvSpPr>
      <dsp:spPr>
        <a:xfrm>
          <a:off x="4080878" y="2656264"/>
          <a:ext cx="3533677" cy="137429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vlast imaju izabrani predstavnici</a:t>
          </a:r>
        </a:p>
        <a:p>
          <a:pPr lvl="0" algn="ctr" defTabSz="622300">
            <a:lnSpc>
              <a:spcPct val="90000"/>
            </a:lnSpc>
            <a:spcBef>
              <a:spcPct val="0"/>
            </a:spcBef>
            <a:spcAft>
              <a:spcPct val="35000"/>
            </a:spcAft>
          </a:pPr>
          <a:r>
            <a:rPr lang="hr-HR" sz="1400" kern="1200" dirty="0" smtClean="0"/>
            <a:t>na čelu predsjednik izabran na određeno vrijeme</a:t>
          </a:r>
        </a:p>
        <a:p>
          <a:pPr lvl="0" algn="ctr" defTabSz="622300">
            <a:lnSpc>
              <a:spcPct val="90000"/>
            </a:lnSpc>
            <a:spcBef>
              <a:spcPct val="0"/>
            </a:spcBef>
            <a:spcAft>
              <a:spcPct val="35000"/>
            </a:spcAft>
          </a:pPr>
          <a:r>
            <a:rPr lang="hr-HR" sz="1400" kern="1200" dirty="0" smtClean="0"/>
            <a:t>zakone donosi parlament</a:t>
          </a:r>
        </a:p>
        <a:p>
          <a:pPr lvl="0" algn="ctr" defTabSz="622300">
            <a:lnSpc>
              <a:spcPct val="90000"/>
            </a:lnSpc>
            <a:spcBef>
              <a:spcPct val="0"/>
            </a:spcBef>
            <a:spcAft>
              <a:spcPct val="35000"/>
            </a:spcAft>
          </a:pPr>
          <a:r>
            <a:rPr lang="hr-HR" sz="1400" kern="1200" dirty="0" smtClean="0"/>
            <a:t>državom upravlja vlada na čelu s premijerom</a:t>
          </a:r>
          <a:endParaRPr lang="hr-HR" sz="1400" kern="1200" dirty="0"/>
        </a:p>
      </dsp:txBody>
      <dsp:txXfrm>
        <a:off x="4080878" y="2656264"/>
        <a:ext cx="3533677" cy="137429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745FDD-25A0-4096-A111-C4430E51500B}">
      <dsp:nvSpPr>
        <dsp:cNvPr id="0" name=""/>
        <dsp:cNvSpPr/>
      </dsp:nvSpPr>
      <dsp:spPr>
        <a:xfrm>
          <a:off x="0" y="743743"/>
          <a:ext cx="2571749" cy="154305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hr-HR" sz="3300" kern="1200" dirty="0" smtClean="0"/>
            <a:t>Zakonodavna (parlament) </a:t>
          </a:r>
          <a:endParaRPr lang="hr-HR" sz="3300" kern="1200" dirty="0"/>
        </a:p>
      </dsp:txBody>
      <dsp:txXfrm>
        <a:off x="0" y="743743"/>
        <a:ext cx="2571749" cy="1543050"/>
      </dsp:txXfrm>
    </dsp:sp>
    <dsp:sp modelId="{C4E3B360-66AA-4F05-94E6-FDCBDB3BE8AE}">
      <dsp:nvSpPr>
        <dsp:cNvPr id="0" name=""/>
        <dsp:cNvSpPr/>
      </dsp:nvSpPr>
      <dsp:spPr>
        <a:xfrm>
          <a:off x="2828925" y="743743"/>
          <a:ext cx="2571749" cy="1543050"/>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hr-HR" sz="3300" kern="1200" dirty="0" smtClean="0"/>
            <a:t>Izvršna (vlada i predsjednik) </a:t>
          </a:r>
          <a:endParaRPr lang="hr-HR" sz="3300" kern="1200" dirty="0"/>
        </a:p>
      </dsp:txBody>
      <dsp:txXfrm>
        <a:off x="2828925" y="743743"/>
        <a:ext cx="2571749" cy="1543050"/>
      </dsp:txXfrm>
    </dsp:sp>
    <dsp:sp modelId="{18D66839-AF69-4987-9024-530AD4886517}">
      <dsp:nvSpPr>
        <dsp:cNvPr id="0" name=""/>
        <dsp:cNvSpPr/>
      </dsp:nvSpPr>
      <dsp:spPr>
        <a:xfrm>
          <a:off x="5657849" y="743743"/>
          <a:ext cx="2571749" cy="154305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hr-HR" sz="3300" kern="1200" dirty="0" smtClean="0"/>
            <a:t>Sudbena (sudovi)</a:t>
          </a:r>
          <a:endParaRPr lang="hr-HR" sz="3300" kern="1200" dirty="0"/>
        </a:p>
      </dsp:txBody>
      <dsp:txXfrm>
        <a:off x="5657849" y="743743"/>
        <a:ext cx="2571749" cy="154305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51541E-C9DB-4390-9909-836C53F15415}">
      <dsp:nvSpPr>
        <dsp:cNvPr id="0" name=""/>
        <dsp:cNvSpPr/>
      </dsp:nvSpPr>
      <dsp:spPr>
        <a:xfrm>
          <a:off x="5651309" y="2118683"/>
          <a:ext cx="91440" cy="394427"/>
        </a:xfrm>
        <a:custGeom>
          <a:avLst/>
          <a:gdLst/>
          <a:ahLst/>
          <a:cxnLst/>
          <a:rect l="0" t="0" r="0" b="0"/>
          <a:pathLst>
            <a:path>
              <a:moveTo>
                <a:pt x="45720" y="0"/>
              </a:moveTo>
              <a:lnTo>
                <a:pt x="45720" y="3944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492BA3-ECDB-4AA8-BC18-79EE3BEF1518}">
      <dsp:nvSpPr>
        <dsp:cNvPr id="0" name=""/>
        <dsp:cNvSpPr/>
      </dsp:nvSpPr>
      <dsp:spPr>
        <a:xfrm>
          <a:off x="3909478" y="863072"/>
          <a:ext cx="1787550" cy="394427"/>
        </a:xfrm>
        <a:custGeom>
          <a:avLst/>
          <a:gdLst/>
          <a:ahLst/>
          <a:cxnLst/>
          <a:rect l="0" t="0" r="0" b="0"/>
          <a:pathLst>
            <a:path>
              <a:moveTo>
                <a:pt x="0" y="0"/>
              </a:moveTo>
              <a:lnTo>
                <a:pt x="0" y="268790"/>
              </a:lnTo>
              <a:lnTo>
                <a:pt x="1787550" y="268790"/>
              </a:lnTo>
              <a:lnTo>
                <a:pt x="1787550" y="3944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93725-40A5-4514-8B2C-934712673752}">
      <dsp:nvSpPr>
        <dsp:cNvPr id="0" name=""/>
        <dsp:cNvSpPr/>
      </dsp:nvSpPr>
      <dsp:spPr>
        <a:xfrm>
          <a:off x="2121928" y="2316394"/>
          <a:ext cx="828786" cy="394427"/>
        </a:xfrm>
        <a:custGeom>
          <a:avLst/>
          <a:gdLst/>
          <a:ahLst/>
          <a:cxnLst/>
          <a:rect l="0" t="0" r="0" b="0"/>
          <a:pathLst>
            <a:path>
              <a:moveTo>
                <a:pt x="0" y="0"/>
              </a:moveTo>
              <a:lnTo>
                <a:pt x="0" y="268790"/>
              </a:lnTo>
              <a:lnTo>
                <a:pt x="828786" y="268790"/>
              </a:lnTo>
              <a:lnTo>
                <a:pt x="828786" y="3944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EE2D2F-7D3E-4B20-AF94-ED5A462B8E43}">
      <dsp:nvSpPr>
        <dsp:cNvPr id="0" name=""/>
        <dsp:cNvSpPr/>
      </dsp:nvSpPr>
      <dsp:spPr>
        <a:xfrm>
          <a:off x="1293141" y="2316394"/>
          <a:ext cx="828786" cy="394427"/>
        </a:xfrm>
        <a:custGeom>
          <a:avLst/>
          <a:gdLst/>
          <a:ahLst/>
          <a:cxnLst/>
          <a:rect l="0" t="0" r="0" b="0"/>
          <a:pathLst>
            <a:path>
              <a:moveTo>
                <a:pt x="828786" y="0"/>
              </a:moveTo>
              <a:lnTo>
                <a:pt x="828786" y="268790"/>
              </a:lnTo>
              <a:lnTo>
                <a:pt x="0" y="268790"/>
              </a:lnTo>
              <a:lnTo>
                <a:pt x="0" y="3944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5916E9-ABD5-4498-B1C3-9DC90AA8B6A4}">
      <dsp:nvSpPr>
        <dsp:cNvPr id="0" name=""/>
        <dsp:cNvSpPr/>
      </dsp:nvSpPr>
      <dsp:spPr>
        <a:xfrm>
          <a:off x="2121928" y="863072"/>
          <a:ext cx="1787550" cy="394427"/>
        </a:xfrm>
        <a:custGeom>
          <a:avLst/>
          <a:gdLst/>
          <a:ahLst/>
          <a:cxnLst/>
          <a:rect l="0" t="0" r="0" b="0"/>
          <a:pathLst>
            <a:path>
              <a:moveTo>
                <a:pt x="1787550" y="0"/>
              </a:moveTo>
              <a:lnTo>
                <a:pt x="1787550" y="268790"/>
              </a:lnTo>
              <a:lnTo>
                <a:pt x="0" y="268790"/>
              </a:lnTo>
              <a:lnTo>
                <a:pt x="0" y="3944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34D18E-89EE-42AF-A41B-D6FDF527A985}">
      <dsp:nvSpPr>
        <dsp:cNvPr id="0" name=""/>
        <dsp:cNvSpPr/>
      </dsp:nvSpPr>
      <dsp:spPr>
        <a:xfrm>
          <a:off x="3231380" y="1887"/>
          <a:ext cx="1356196" cy="86118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1398D-A27C-4B90-8C4D-249304DEB6FD}">
      <dsp:nvSpPr>
        <dsp:cNvPr id="0" name=""/>
        <dsp:cNvSpPr/>
      </dsp:nvSpPr>
      <dsp:spPr>
        <a:xfrm>
          <a:off x="3382068" y="145041"/>
          <a:ext cx="1356196" cy="86118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državno uređenje</a:t>
          </a:r>
          <a:endParaRPr lang="hr-HR" sz="1400" kern="1200" dirty="0"/>
        </a:p>
      </dsp:txBody>
      <dsp:txXfrm>
        <a:off x="3382068" y="145041"/>
        <a:ext cx="1356196" cy="861184"/>
      </dsp:txXfrm>
    </dsp:sp>
    <dsp:sp modelId="{B1F248DE-C725-4AD7-AD27-903584296958}">
      <dsp:nvSpPr>
        <dsp:cNvPr id="0" name=""/>
        <dsp:cNvSpPr/>
      </dsp:nvSpPr>
      <dsp:spPr>
        <a:xfrm>
          <a:off x="1443830" y="1257499"/>
          <a:ext cx="1356196" cy="105889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78080F-5A8B-47E1-8B48-46B129203412}">
      <dsp:nvSpPr>
        <dsp:cNvPr id="0" name=""/>
        <dsp:cNvSpPr/>
      </dsp:nvSpPr>
      <dsp:spPr>
        <a:xfrm>
          <a:off x="1594518" y="1400653"/>
          <a:ext cx="1356196" cy="105889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monarhije</a:t>
          </a:r>
          <a:endParaRPr lang="hr-HR" sz="1400" kern="1200" dirty="0"/>
        </a:p>
      </dsp:txBody>
      <dsp:txXfrm>
        <a:off x="1594518" y="1400653"/>
        <a:ext cx="1356196" cy="1058895"/>
      </dsp:txXfrm>
    </dsp:sp>
    <dsp:sp modelId="{9824A4CD-0F36-47C1-987C-7D4B8D842CFD}">
      <dsp:nvSpPr>
        <dsp:cNvPr id="0" name=""/>
        <dsp:cNvSpPr/>
      </dsp:nvSpPr>
      <dsp:spPr>
        <a:xfrm>
          <a:off x="615043" y="2710821"/>
          <a:ext cx="1356196" cy="86118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1C0A9-342D-4F93-94DC-6351E400BF08}">
      <dsp:nvSpPr>
        <dsp:cNvPr id="0" name=""/>
        <dsp:cNvSpPr/>
      </dsp:nvSpPr>
      <dsp:spPr>
        <a:xfrm>
          <a:off x="765732" y="2853975"/>
          <a:ext cx="1356196" cy="86118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nasljedni vladar</a:t>
          </a:r>
          <a:endParaRPr lang="hr-HR" sz="1400" kern="1200" dirty="0"/>
        </a:p>
      </dsp:txBody>
      <dsp:txXfrm>
        <a:off x="765732" y="2853975"/>
        <a:ext cx="1356196" cy="861184"/>
      </dsp:txXfrm>
    </dsp:sp>
    <dsp:sp modelId="{C74EA790-1D36-47B8-8988-4033A2A3D52F}">
      <dsp:nvSpPr>
        <dsp:cNvPr id="0" name=""/>
        <dsp:cNvSpPr/>
      </dsp:nvSpPr>
      <dsp:spPr>
        <a:xfrm>
          <a:off x="2272616" y="2710821"/>
          <a:ext cx="1356196" cy="98652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225E18-058B-43E8-AC2E-96872264E77C}">
      <dsp:nvSpPr>
        <dsp:cNvPr id="0" name=""/>
        <dsp:cNvSpPr/>
      </dsp:nvSpPr>
      <dsp:spPr>
        <a:xfrm>
          <a:off x="2423305" y="2853975"/>
          <a:ext cx="1356196" cy="986521"/>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kraljevine</a:t>
          </a:r>
        </a:p>
        <a:p>
          <a:pPr lvl="0" algn="ctr" defTabSz="622300">
            <a:lnSpc>
              <a:spcPct val="90000"/>
            </a:lnSpc>
            <a:spcBef>
              <a:spcPct val="0"/>
            </a:spcBef>
            <a:spcAft>
              <a:spcPct val="35000"/>
            </a:spcAft>
          </a:pPr>
          <a:r>
            <a:rPr lang="hr-HR" sz="1400" kern="1200" dirty="0" smtClean="0"/>
            <a:t>kneževine</a:t>
          </a:r>
        </a:p>
        <a:p>
          <a:pPr lvl="0" algn="ctr" defTabSz="622300">
            <a:lnSpc>
              <a:spcPct val="90000"/>
            </a:lnSpc>
            <a:spcBef>
              <a:spcPct val="0"/>
            </a:spcBef>
            <a:spcAft>
              <a:spcPct val="35000"/>
            </a:spcAft>
          </a:pPr>
          <a:r>
            <a:rPr lang="hr-HR" sz="1400" kern="1200" dirty="0" smtClean="0"/>
            <a:t>carevine</a:t>
          </a:r>
        </a:p>
        <a:p>
          <a:pPr lvl="0" algn="ctr" defTabSz="622300">
            <a:lnSpc>
              <a:spcPct val="90000"/>
            </a:lnSpc>
            <a:spcBef>
              <a:spcPct val="0"/>
            </a:spcBef>
            <a:spcAft>
              <a:spcPct val="35000"/>
            </a:spcAft>
          </a:pPr>
          <a:r>
            <a:rPr lang="hr-HR" sz="1400" kern="1200" dirty="0" smtClean="0"/>
            <a:t>vojvodstva</a:t>
          </a:r>
          <a:endParaRPr lang="hr-HR" sz="1400" kern="1200" dirty="0"/>
        </a:p>
      </dsp:txBody>
      <dsp:txXfrm>
        <a:off x="2423305" y="2853975"/>
        <a:ext cx="1356196" cy="986521"/>
      </dsp:txXfrm>
    </dsp:sp>
    <dsp:sp modelId="{247F2C8D-23CD-4CE5-B303-C4906A315DA3}">
      <dsp:nvSpPr>
        <dsp:cNvPr id="0" name=""/>
        <dsp:cNvSpPr/>
      </dsp:nvSpPr>
      <dsp:spPr>
        <a:xfrm>
          <a:off x="5018930" y="1257499"/>
          <a:ext cx="1356196" cy="86118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22A66-3E8D-4475-8378-610EC34DA0BA}">
      <dsp:nvSpPr>
        <dsp:cNvPr id="0" name=""/>
        <dsp:cNvSpPr/>
      </dsp:nvSpPr>
      <dsp:spPr>
        <a:xfrm>
          <a:off x="5169619" y="1400653"/>
          <a:ext cx="1356196" cy="86118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republike</a:t>
          </a:r>
          <a:endParaRPr lang="hr-HR" sz="1400" kern="1200" dirty="0"/>
        </a:p>
      </dsp:txBody>
      <dsp:txXfrm>
        <a:off x="5169619" y="1400653"/>
        <a:ext cx="1356196" cy="861184"/>
      </dsp:txXfrm>
    </dsp:sp>
    <dsp:sp modelId="{8EEE0F65-0F63-40A9-A8D6-DC8DF5F85C4F}">
      <dsp:nvSpPr>
        <dsp:cNvPr id="0" name=""/>
        <dsp:cNvSpPr/>
      </dsp:nvSpPr>
      <dsp:spPr>
        <a:xfrm>
          <a:off x="3930190" y="2513110"/>
          <a:ext cx="3533677" cy="137429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B3B88F-1105-4CA5-8418-D8E6032B0F22}">
      <dsp:nvSpPr>
        <dsp:cNvPr id="0" name=""/>
        <dsp:cNvSpPr/>
      </dsp:nvSpPr>
      <dsp:spPr>
        <a:xfrm>
          <a:off x="4080878" y="2656264"/>
          <a:ext cx="3533677" cy="137429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dirty="0" smtClean="0"/>
            <a:t>vlast imaju izabrani predstavnici</a:t>
          </a:r>
        </a:p>
        <a:p>
          <a:pPr lvl="0" algn="ctr" defTabSz="622300">
            <a:lnSpc>
              <a:spcPct val="90000"/>
            </a:lnSpc>
            <a:spcBef>
              <a:spcPct val="0"/>
            </a:spcBef>
            <a:spcAft>
              <a:spcPct val="35000"/>
            </a:spcAft>
          </a:pPr>
          <a:r>
            <a:rPr lang="hr-HR" sz="1400" kern="1200" dirty="0" smtClean="0"/>
            <a:t>na čelu predsjednik izabran na određeno vrijeme</a:t>
          </a:r>
        </a:p>
        <a:p>
          <a:pPr lvl="0" algn="ctr" defTabSz="622300">
            <a:lnSpc>
              <a:spcPct val="90000"/>
            </a:lnSpc>
            <a:spcBef>
              <a:spcPct val="0"/>
            </a:spcBef>
            <a:spcAft>
              <a:spcPct val="35000"/>
            </a:spcAft>
          </a:pPr>
          <a:r>
            <a:rPr lang="hr-HR" sz="1400" kern="1200" dirty="0" smtClean="0"/>
            <a:t>zakone donosi parlament</a:t>
          </a:r>
        </a:p>
        <a:p>
          <a:pPr lvl="0" algn="ctr" defTabSz="622300">
            <a:lnSpc>
              <a:spcPct val="90000"/>
            </a:lnSpc>
            <a:spcBef>
              <a:spcPct val="0"/>
            </a:spcBef>
            <a:spcAft>
              <a:spcPct val="35000"/>
            </a:spcAft>
          </a:pPr>
          <a:r>
            <a:rPr lang="hr-HR" sz="1400" kern="1200" dirty="0" smtClean="0"/>
            <a:t>državom upravlja vlada na čelu s premijerom</a:t>
          </a:r>
          <a:endParaRPr lang="hr-HR" sz="1400" kern="1200" dirty="0"/>
        </a:p>
      </dsp:txBody>
      <dsp:txXfrm>
        <a:off x="4080878" y="2656264"/>
        <a:ext cx="3533677" cy="137429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E2BEE-9EEF-413B-A2FB-0FE563C0400C}" type="datetimeFigureOut">
              <a:rPr lang="hr-HR" smtClean="0"/>
              <a:pPr/>
              <a:t>1.3.2021.</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8B9EA-A5EE-42A7-B026-D19F84EF93D9}" type="slidenum">
              <a:rPr lang="hr-HR" smtClean="0"/>
              <a:pPr/>
              <a:t>‹#›</a:t>
            </a:fld>
            <a:endParaRPr lang="hr-HR"/>
          </a:p>
        </p:txBody>
      </p:sp>
    </p:spTree>
    <p:extLst>
      <p:ext uri="{BB962C8B-B14F-4D97-AF65-F5344CB8AC3E}">
        <p14:creationId xmlns:p14="http://schemas.microsoft.com/office/powerpoint/2010/main" xmlns="" val="137780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https://hr.wikipedia.org/wiki/Popis_monarhija</a:t>
            </a:r>
          </a:p>
          <a:p>
            <a:r>
              <a:rPr lang="hr-HR" dirty="0" smtClean="0"/>
              <a:t>https://www.enciklopedija.hr/natuknica.aspx?id=41652</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2</a:t>
            </a:fld>
            <a:endParaRPr lang="hr-HR"/>
          </a:p>
        </p:txBody>
      </p:sp>
    </p:spTree>
    <p:extLst>
      <p:ext uri="{BB962C8B-B14F-4D97-AF65-F5344CB8AC3E}">
        <p14:creationId xmlns:p14="http://schemas.microsoft.com/office/powerpoint/2010/main" xmlns="" val="2459889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16</a:t>
            </a:fld>
            <a:endParaRPr lang="hr-HR"/>
          </a:p>
        </p:txBody>
      </p:sp>
    </p:spTree>
    <p:extLst>
      <p:ext uri="{BB962C8B-B14F-4D97-AF65-F5344CB8AC3E}">
        <p14:creationId xmlns:p14="http://schemas.microsoft.com/office/powerpoint/2010/main" xmlns="" val="147732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https://www.sabor.hr/hr/pocetna</a:t>
            </a:r>
          </a:p>
          <a:p>
            <a:r>
              <a:rPr lang="hr-HR" dirty="0" smtClean="0"/>
              <a:t>https://www.zakon.hr/z/355/Zakon-o-izborima-zastupnika-u-Hrvatski-sabor</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5</a:t>
            </a:fld>
            <a:endParaRPr lang="hr-HR"/>
          </a:p>
        </p:txBody>
      </p:sp>
    </p:spTree>
    <p:extLst>
      <p:ext uri="{BB962C8B-B14F-4D97-AF65-F5344CB8AC3E}">
        <p14:creationId xmlns:p14="http://schemas.microsoft.com/office/powerpoint/2010/main" xmlns="" val="2958219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smtClean="0"/>
              <a:t>Suradnik13 (based on Law on the Coat of Arms, the Flag and the Anthem of the Republic of Croatia and on the Flag and the Sash of the President of the Republic of </a:t>
            </a:r>
            <a:r>
              <a:rPr lang="en-US" dirty="0" err="1" smtClean="0"/>
              <a:t>CroatiaMaGa</a:t>
            </a:r>
            <a:r>
              <a:rPr lang="en-US" dirty="0" smtClean="0"/>
              <a:t> (based on Decision of the Parliament) This W3C-unspecified vector image was created with </a:t>
            </a:r>
            <a:r>
              <a:rPr lang="en-US" dirty="0" err="1" smtClean="0"/>
              <a:t>CorelDRAW</a:t>
            </a:r>
            <a:r>
              <a:rPr lang="en-US" dirty="0" smtClean="0"/>
              <a:t>, Public domain, via Wikimedia Commons</a:t>
            </a:r>
            <a:endParaRPr lang="hr-HR" dirty="0" smtClean="0"/>
          </a:p>
          <a:p>
            <a:r>
              <a:rPr lang="hr-HR" dirty="0" smtClean="0"/>
              <a:t>https://www.predsjednik.hr/</a:t>
            </a:r>
          </a:p>
          <a:p>
            <a:r>
              <a:rPr lang="hr-HR" dirty="0" smtClean="0"/>
              <a:t>https://hr.wikipedia.org/wiki/Ured_predsjednika_Republike_Hrvatske</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6</a:t>
            </a:fld>
            <a:endParaRPr lang="hr-HR"/>
          </a:p>
        </p:txBody>
      </p:sp>
    </p:spTree>
    <p:extLst>
      <p:ext uri="{BB962C8B-B14F-4D97-AF65-F5344CB8AC3E}">
        <p14:creationId xmlns:p14="http://schemas.microsoft.com/office/powerpoint/2010/main" xmlns="" val="70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smtClean="0"/>
              <a:t>Nakon svakih izbora sastavlja se Vlada. Članove Vlade predlaže osoba kojoj je predsjednik Republike povjerio tu ulogu na temelju rezultata parlamentarnih izbora. Vlada preuzima dužnost kad joj Sabor glasovanjem iskaže povjerenje. </a:t>
            </a:r>
          </a:p>
          <a:p>
            <a:r>
              <a:rPr lang="hr-HR" dirty="0" smtClean="0"/>
              <a:t>https://vlada.gov.hr/</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7</a:t>
            </a:fld>
            <a:endParaRPr lang="hr-HR"/>
          </a:p>
        </p:txBody>
      </p:sp>
    </p:spTree>
    <p:extLst>
      <p:ext uri="{BB962C8B-B14F-4D97-AF65-F5344CB8AC3E}">
        <p14:creationId xmlns:p14="http://schemas.microsoft.com/office/powerpoint/2010/main" xmlns="" val="328057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b="0" i="0" u="none" strike="noStrike" kern="1200" baseline="0" dirty="0" smtClean="0">
                <a:solidFill>
                  <a:schemeClr val="tx1"/>
                </a:solidFill>
                <a:latin typeface="+mn-lt"/>
                <a:ea typeface="+mn-ea"/>
                <a:cs typeface="+mn-cs"/>
              </a:rPr>
              <a:t>https://gov.hr/ministarstva-i-drzavna-tijela/58</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8</a:t>
            </a:fld>
            <a:endParaRPr lang="hr-HR"/>
          </a:p>
        </p:txBody>
      </p:sp>
    </p:spTree>
    <p:extLst>
      <p:ext uri="{BB962C8B-B14F-4D97-AF65-F5344CB8AC3E}">
        <p14:creationId xmlns:p14="http://schemas.microsoft.com/office/powerpoint/2010/main" xmlns="" val="1685595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http://www.vsrh.hr/EasyWeb.asp?pcpid=579</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9</a:t>
            </a:fld>
            <a:endParaRPr lang="hr-HR"/>
          </a:p>
        </p:txBody>
      </p:sp>
    </p:spTree>
    <p:extLst>
      <p:ext uri="{BB962C8B-B14F-4D97-AF65-F5344CB8AC3E}">
        <p14:creationId xmlns:p14="http://schemas.microsoft.com/office/powerpoint/2010/main" xmlns="" val="1908278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https://www.zakon.hr/z/94/Ustav-Republike-Hrvatske</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11</a:t>
            </a:fld>
            <a:endParaRPr lang="hr-HR"/>
          </a:p>
        </p:txBody>
      </p:sp>
    </p:spTree>
    <p:extLst>
      <p:ext uri="{BB962C8B-B14F-4D97-AF65-F5344CB8AC3E}">
        <p14:creationId xmlns:p14="http://schemas.microsoft.com/office/powerpoint/2010/main" xmlns="" val="11876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b="0" i="1" u="none" strike="noStrike" kern="1200" baseline="0" dirty="0" smtClean="0">
                <a:solidFill>
                  <a:schemeClr val="tx1"/>
                </a:solidFill>
                <a:latin typeface="+mn-lt"/>
                <a:ea typeface="+mn-ea"/>
                <a:cs typeface="+mn-cs"/>
              </a:rPr>
              <a:t>https://europa.eu/european-union/about-eu/eu-citizenship_hr</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12</a:t>
            </a:fld>
            <a:endParaRPr lang="hr-HR"/>
          </a:p>
        </p:txBody>
      </p:sp>
    </p:spTree>
    <p:extLst>
      <p:ext uri="{BB962C8B-B14F-4D97-AF65-F5344CB8AC3E}">
        <p14:creationId xmlns:p14="http://schemas.microsoft.com/office/powerpoint/2010/main" xmlns="" val="141819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https://www.dzs.hr/Hrv_Eng/ljetopis/2007/02-bind.pdf</a:t>
            </a:r>
            <a:endParaRPr lang="hr-HR" dirty="0"/>
          </a:p>
        </p:txBody>
      </p:sp>
      <p:sp>
        <p:nvSpPr>
          <p:cNvPr id="4" name="Rezervirano mjesto broja slajda 3"/>
          <p:cNvSpPr>
            <a:spLocks noGrp="1"/>
          </p:cNvSpPr>
          <p:nvPr>
            <p:ph type="sldNum" sz="quarter" idx="10"/>
          </p:nvPr>
        </p:nvSpPr>
        <p:spPr/>
        <p:txBody>
          <a:bodyPr/>
          <a:lstStyle/>
          <a:p>
            <a:fld id="{3C28B9EA-A5EE-42A7-B026-D19F84EF93D9}" type="slidenum">
              <a:rPr lang="hr-HR" smtClean="0"/>
              <a:pPr/>
              <a:t>13</a:t>
            </a:fld>
            <a:endParaRPr lang="hr-HR"/>
          </a:p>
        </p:txBody>
      </p:sp>
    </p:spTree>
    <p:extLst>
      <p:ext uri="{BB962C8B-B14F-4D97-AF65-F5344CB8AC3E}">
        <p14:creationId xmlns:p14="http://schemas.microsoft.com/office/powerpoint/2010/main" xmlns="" val="92083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34BDADFE-F8E7-40E7-808B-234CA2FB8044}" type="datetimeFigureOut">
              <a:rPr lang="hr-HR" smtClean="0"/>
              <a:pPr/>
              <a:t>1.3.2021.</a:t>
            </a:fld>
            <a:endParaRPr lang="hr-HR"/>
          </a:p>
        </p:txBody>
      </p:sp>
      <p:sp>
        <p:nvSpPr>
          <p:cNvPr id="6" name="Slide Number Placeholder 5"/>
          <p:cNvSpPr>
            <a:spLocks noGrp="1"/>
          </p:cNvSpPr>
          <p:nvPr>
            <p:ph type="sldNum" sz="quarter" idx="12"/>
          </p:nvPr>
        </p:nvSpPr>
        <p:spPr/>
        <p:txBody>
          <a:bodyPr/>
          <a:lstStyle/>
          <a:p>
            <a:fld id="{2D978543-5F56-45BB-BC09-25B1832FEAFE}" type="slidenum">
              <a:rPr lang="hr-HR" smtClean="0"/>
              <a:pPr/>
              <a:t>‹#›</a:t>
            </a:fld>
            <a:endParaRPr lang="hr-HR"/>
          </a:p>
        </p:txBody>
      </p:sp>
    </p:spTree>
    <p:extLst>
      <p:ext uri="{BB962C8B-B14F-4D97-AF65-F5344CB8AC3E}">
        <p14:creationId xmlns:p14="http://schemas.microsoft.com/office/powerpoint/2010/main" xmlns="" val="270029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1550"/>
            <a:ext cx="8229600" cy="713234"/>
          </a:xfrm>
        </p:spPr>
        <p:txBody>
          <a:bodyPr/>
          <a:lstStyle/>
          <a:p>
            <a:r>
              <a:rPr lang="en-US" dirty="0" smtClean="0"/>
              <a:t>Click to edit Master title style</a:t>
            </a:r>
            <a:endParaRPr lang="hr-HR" dirty="0"/>
          </a:p>
        </p:txBody>
      </p:sp>
      <p:sp>
        <p:nvSpPr>
          <p:cNvPr id="3" name="Content Placeholder 2"/>
          <p:cNvSpPr>
            <a:spLocks noGrp="1"/>
          </p:cNvSpPr>
          <p:nvPr>
            <p:ph idx="1"/>
          </p:nvPr>
        </p:nvSpPr>
        <p:spPr>
          <a:xfrm>
            <a:off x="457200" y="1563637"/>
            <a:ext cx="8229600" cy="30309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34BDADFE-F8E7-40E7-808B-234CA2FB8044}" type="datetimeFigureOut">
              <a:rPr lang="hr-HR" smtClean="0"/>
              <a:pPr/>
              <a:t>1.3.2021.</a:t>
            </a:fld>
            <a:endParaRPr lang="hr-HR"/>
          </a:p>
        </p:txBody>
      </p:sp>
      <p:sp>
        <p:nvSpPr>
          <p:cNvPr id="6" name="Slide Number Placeholder 5"/>
          <p:cNvSpPr>
            <a:spLocks noGrp="1"/>
          </p:cNvSpPr>
          <p:nvPr>
            <p:ph type="sldNum" sz="quarter" idx="12"/>
          </p:nvPr>
        </p:nvSpPr>
        <p:spPr/>
        <p:txBody>
          <a:bodyPr/>
          <a:lstStyle/>
          <a:p>
            <a:fld id="{2D978543-5F56-45BB-BC09-25B1832FEAFE}" type="slidenum">
              <a:rPr lang="hr-HR" smtClean="0"/>
              <a:pPr/>
              <a:t>‹#›</a:t>
            </a:fld>
            <a:endParaRPr lang="hr-HR"/>
          </a:p>
        </p:txBody>
      </p:sp>
    </p:spTree>
    <p:extLst>
      <p:ext uri="{BB962C8B-B14F-4D97-AF65-F5344CB8AC3E}">
        <p14:creationId xmlns:p14="http://schemas.microsoft.com/office/powerpoint/2010/main" xmlns="" val="352472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BDADFE-F8E7-40E7-808B-234CA2FB8044}" type="datetimeFigureOut">
              <a:rPr lang="hr-HR" smtClean="0"/>
              <a:pPr/>
              <a:t>1.3.2021.</a:t>
            </a:fld>
            <a:endParaRPr lang="hr-HR"/>
          </a:p>
        </p:txBody>
      </p:sp>
      <p:sp>
        <p:nvSpPr>
          <p:cNvPr id="6" name="Slide Number Placeholder 5"/>
          <p:cNvSpPr>
            <a:spLocks noGrp="1"/>
          </p:cNvSpPr>
          <p:nvPr>
            <p:ph type="sldNum" sz="quarter" idx="12"/>
          </p:nvPr>
        </p:nvSpPr>
        <p:spPr/>
        <p:txBody>
          <a:bodyPr/>
          <a:lstStyle/>
          <a:p>
            <a:fld id="{2D978543-5F56-45BB-BC09-25B1832FEAFE}" type="slidenum">
              <a:rPr lang="hr-HR" smtClean="0"/>
              <a:pPr/>
              <a:t>‹#›</a:t>
            </a:fld>
            <a:endParaRPr lang="hr-HR"/>
          </a:p>
        </p:txBody>
      </p:sp>
    </p:spTree>
    <p:extLst>
      <p:ext uri="{BB962C8B-B14F-4D97-AF65-F5344CB8AC3E}">
        <p14:creationId xmlns:p14="http://schemas.microsoft.com/office/powerpoint/2010/main" xmlns="" val="122383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34BDADFE-F8E7-40E7-808B-234CA2FB8044}" type="datetimeFigureOut">
              <a:rPr lang="hr-HR" smtClean="0"/>
              <a:pPr/>
              <a:t>1.3.2021.</a:t>
            </a:fld>
            <a:endParaRPr lang="hr-HR"/>
          </a:p>
        </p:txBody>
      </p:sp>
      <p:sp>
        <p:nvSpPr>
          <p:cNvPr id="9" name="Slide Number Placeholder 8"/>
          <p:cNvSpPr>
            <a:spLocks noGrp="1"/>
          </p:cNvSpPr>
          <p:nvPr>
            <p:ph type="sldNum" sz="quarter" idx="12"/>
          </p:nvPr>
        </p:nvSpPr>
        <p:spPr/>
        <p:txBody>
          <a:bodyPr/>
          <a:lstStyle/>
          <a:p>
            <a:fld id="{2D978543-5F56-45BB-BC09-25B1832FEAFE}" type="slidenum">
              <a:rPr lang="hr-HR" smtClean="0"/>
              <a:pPr/>
              <a:t>‹#›</a:t>
            </a:fld>
            <a:endParaRPr lang="hr-HR"/>
          </a:p>
        </p:txBody>
      </p:sp>
    </p:spTree>
    <p:extLst>
      <p:ext uri="{BB962C8B-B14F-4D97-AF65-F5344CB8AC3E}">
        <p14:creationId xmlns:p14="http://schemas.microsoft.com/office/powerpoint/2010/main" xmlns="" val="129087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34BDADFE-F8E7-40E7-808B-234CA2FB8044}" type="datetimeFigureOut">
              <a:rPr lang="hr-HR" smtClean="0"/>
              <a:pPr/>
              <a:t>1.3.2021.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2D978543-5F56-45BB-BC09-25B1832FEAFE}" type="slidenum">
              <a:rPr lang="hr-HR" smtClean="0"/>
              <a:pPr/>
              <a:t>‹#›</a:t>
            </a:fld>
            <a:endParaRPr lang="hr-HR"/>
          </a:p>
        </p:txBody>
      </p:sp>
    </p:spTree>
    <p:extLst>
      <p:ext uri="{BB962C8B-B14F-4D97-AF65-F5344CB8AC3E}">
        <p14:creationId xmlns:p14="http://schemas.microsoft.com/office/powerpoint/2010/main" xmlns="" val="115375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BDADFE-F8E7-40E7-808B-234CA2FB8044}" type="datetimeFigureOut">
              <a:rPr lang="hr-HR" smtClean="0"/>
              <a:pPr/>
              <a:t>1.3.2021.</a:t>
            </a:fld>
            <a:endParaRPr lang="hr-HR"/>
          </a:p>
        </p:txBody>
      </p:sp>
      <p:sp>
        <p:nvSpPr>
          <p:cNvPr id="4" name="Slide Number Placeholder 3"/>
          <p:cNvSpPr>
            <a:spLocks noGrp="1"/>
          </p:cNvSpPr>
          <p:nvPr>
            <p:ph type="sldNum" sz="quarter" idx="12"/>
          </p:nvPr>
        </p:nvSpPr>
        <p:spPr/>
        <p:txBody>
          <a:bodyPr/>
          <a:lstStyle/>
          <a:p>
            <a:fld id="{2D978543-5F56-45BB-BC09-25B1832FEAFE}" type="slidenum">
              <a:rPr lang="hr-HR" smtClean="0"/>
              <a:pPr/>
              <a:t>‹#›</a:t>
            </a:fld>
            <a:endParaRPr lang="hr-HR"/>
          </a:p>
        </p:txBody>
      </p:sp>
    </p:spTree>
    <p:extLst>
      <p:ext uri="{BB962C8B-B14F-4D97-AF65-F5344CB8AC3E}">
        <p14:creationId xmlns:p14="http://schemas.microsoft.com/office/powerpoint/2010/main" xmlns="" val="1087610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8" cstate="print">
            <a:extLst>
              <a:ext uri="{28A0092B-C50C-407E-A947-70E740481C1C}">
                <a14:useLocalDpi xmlns:a14="http://schemas.microsoft.com/office/drawing/2010/main" xmlns="" val="0"/>
              </a:ext>
            </a:extLst>
          </a:blip>
          <a:stretch>
            <a:fillRect/>
          </a:stretch>
        </p:blipFill>
        <p:spPr>
          <a:xfrm>
            <a:off x="3707904" y="4809861"/>
            <a:ext cx="1728192" cy="333639"/>
          </a:xfrm>
          <a:prstGeom prst="rect">
            <a:avLst/>
          </a:prstGeom>
        </p:spPr>
      </p:pic>
      <p:sp>
        <p:nvSpPr>
          <p:cNvPr id="2" name="Title Placeholder 1"/>
          <p:cNvSpPr>
            <a:spLocks noGrp="1"/>
          </p:cNvSpPr>
          <p:nvPr>
            <p:ph type="title"/>
          </p:nvPr>
        </p:nvSpPr>
        <p:spPr>
          <a:xfrm>
            <a:off x="457200" y="665547"/>
            <a:ext cx="8229600" cy="85725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565395"/>
            <a:ext cx="8229600" cy="302922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r-H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BDADFE-F8E7-40E7-808B-234CA2FB8044}" type="datetimeFigureOut">
              <a:rPr lang="hr-HR" smtClean="0"/>
              <a:pPr/>
              <a:t>1.3.2021.</a:t>
            </a:fld>
            <a:endParaRPr lang="hr-H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978543-5F56-45BB-BC09-25B1832FEAFE}" type="slidenum">
              <a:rPr lang="hr-HR" smtClean="0"/>
              <a:pPr/>
              <a:t>‹#›</a:t>
            </a:fld>
            <a:endParaRPr lang="hr-HR"/>
          </a:p>
        </p:txBody>
      </p:sp>
      <p:pic>
        <p:nvPicPr>
          <p:cNvPr id="9" name="Picture 8" descr="GEA-2.jpg"/>
          <p:cNvPicPr>
            <a:picLocks noChangeAspect="1"/>
          </p:cNvPicPr>
          <p:nvPr userDrawn="1"/>
        </p:nvPicPr>
        <p:blipFill>
          <a:blip r:embed="rId9" cstate="print"/>
          <a:stretch>
            <a:fillRect/>
          </a:stretch>
        </p:blipFill>
        <p:spPr>
          <a:xfrm>
            <a:off x="0" y="0"/>
            <a:ext cx="9144000" cy="719138"/>
          </a:xfrm>
          <a:prstGeom prst="rect">
            <a:avLst/>
          </a:prstGeom>
        </p:spPr>
      </p:pic>
    </p:spTree>
    <p:extLst>
      <p:ext uri="{BB962C8B-B14F-4D97-AF65-F5344CB8AC3E}">
        <p14:creationId xmlns:p14="http://schemas.microsoft.com/office/powerpoint/2010/main" xmlns="" val="146529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hyperlink" Target="https://www.zakon.hr/z/94/Ustav-Republike-Hrvatsk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hyperlink" Target="https://europa.eu/european-union/about-eu/eu-citizenship_h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pn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gov.hr/ministarstva-i-drzavna-tijela/5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dirty="0" smtClean="0"/>
              <a:t>Suvremena država Hrvatska</a:t>
            </a:r>
            <a:endParaRPr lang="hr-HR" dirty="0"/>
          </a:p>
        </p:txBody>
      </p:sp>
      <p:sp>
        <p:nvSpPr>
          <p:cNvPr id="3" name="Subtitle 2"/>
          <p:cNvSpPr>
            <a:spLocks noGrp="1"/>
          </p:cNvSpPr>
          <p:nvPr>
            <p:ph type="subTitle" idx="1"/>
          </p:nvPr>
        </p:nvSpPr>
        <p:spPr/>
        <p:txBody>
          <a:bodyPr/>
          <a:lstStyle/>
          <a:p>
            <a:r>
              <a:rPr lang="hr-HR" dirty="0" smtClean="0"/>
              <a:t>Ustroj Hrvatske i građanska prava</a:t>
            </a:r>
            <a:endParaRPr lang="hr-HR" dirty="0"/>
          </a:p>
        </p:txBody>
      </p:sp>
    </p:spTree>
    <p:extLst>
      <p:ext uri="{BB962C8B-B14F-4D97-AF65-F5344CB8AC3E}">
        <p14:creationId xmlns:p14="http://schemas.microsoft.com/office/powerpoint/2010/main" xmlns="" val="2959175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p:cNvGraphicFramePr>
            <a:graphicFrameLocks noGrp="1"/>
          </p:cNvGraphicFramePr>
          <p:nvPr>
            <p:ph idx="1"/>
          </p:nvPr>
        </p:nvGraphicFramePr>
        <p:xfrm>
          <a:off x="457200" y="741070"/>
          <a:ext cx="8229600"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ravokutnik 4"/>
          <p:cNvSpPr/>
          <p:nvPr/>
        </p:nvSpPr>
        <p:spPr>
          <a:xfrm>
            <a:off x="4283968" y="3003798"/>
            <a:ext cx="4176464" cy="1800200"/>
          </a:xfrm>
          <a:prstGeom prst="rect">
            <a:avLst/>
          </a:prstGeom>
          <a:solidFill>
            <a:schemeClr val="bg1"/>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xmlns="" val="10148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771550"/>
            <a:ext cx="8229600" cy="504056"/>
          </a:xfrm>
        </p:spPr>
        <p:txBody>
          <a:bodyPr>
            <a:normAutofit fontScale="90000"/>
          </a:bodyPr>
          <a:lstStyle/>
          <a:p>
            <a:pPr algn="l"/>
            <a:r>
              <a:rPr lang="hr-HR" dirty="0" smtClean="0"/>
              <a:t>Demokracija i građanska prava</a:t>
            </a:r>
            <a:endParaRPr lang="hr-HR" dirty="0"/>
          </a:p>
        </p:txBody>
      </p:sp>
      <p:sp>
        <p:nvSpPr>
          <p:cNvPr id="3" name="Rezervirano mjesto sadržaja 2"/>
          <p:cNvSpPr>
            <a:spLocks noGrp="1"/>
          </p:cNvSpPr>
          <p:nvPr>
            <p:ph idx="1"/>
          </p:nvPr>
        </p:nvSpPr>
        <p:spPr>
          <a:xfrm>
            <a:off x="323528" y="1275607"/>
            <a:ext cx="5616624" cy="3867894"/>
          </a:xfrm>
        </p:spPr>
        <p:txBody>
          <a:bodyPr>
            <a:normAutofit fontScale="62500" lnSpcReduction="20000"/>
          </a:bodyPr>
          <a:lstStyle/>
          <a:p>
            <a:pPr>
              <a:lnSpc>
                <a:spcPct val="170000"/>
              </a:lnSpc>
            </a:pPr>
            <a:r>
              <a:rPr lang="hr-HR" b="1" dirty="0"/>
              <a:t>temeljno građansko pravo svih punoljetnih osoba da mogu birati i biti birani na izborima </a:t>
            </a:r>
            <a:r>
              <a:rPr lang="hr-HR" b="1" dirty="0" smtClean="0">
                <a:sym typeface="Wingdings" panose="05000000000000000000" pitchFamily="2" charset="2"/>
              </a:rPr>
              <a:t> </a:t>
            </a:r>
            <a:r>
              <a:rPr lang="hr-HR" dirty="0"/>
              <a:t>sloboda govora, osnivanja udruga i stranki, pravo na javno okupljanje, pravo na dostupnost javnih službi i dr. </a:t>
            </a:r>
            <a:endParaRPr lang="hr-HR" dirty="0" smtClean="0"/>
          </a:p>
          <a:p>
            <a:pPr>
              <a:lnSpc>
                <a:spcPct val="170000"/>
              </a:lnSpc>
            </a:pPr>
            <a:r>
              <a:rPr lang="hr-HR" dirty="0">
                <a:hlinkClick r:id="rId3"/>
              </a:rPr>
              <a:t>Ustav Republike </a:t>
            </a:r>
            <a:r>
              <a:rPr lang="hr-HR" dirty="0" smtClean="0">
                <a:hlinkClick r:id="rId3"/>
              </a:rPr>
              <a:t>Hrvatske</a:t>
            </a:r>
            <a:r>
              <a:rPr lang="hr-HR" dirty="0" smtClean="0"/>
              <a:t>: </a:t>
            </a:r>
            <a:r>
              <a:rPr lang="hr-HR" dirty="0"/>
              <a:t>popis osobnih, političkih, gospodarskih, društvenih, kulturnih i ekoloških prava i sloboda </a:t>
            </a:r>
          </a:p>
        </p:txBody>
      </p:sp>
      <p:pic>
        <p:nvPicPr>
          <p:cNvPr id="4" name="Slika 3"/>
          <p:cNvPicPr>
            <a:picLocks noChangeAspect="1"/>
          </p:cNvPicPr>
          <p:nvPr/>
        </p:nvPicPr>
        <p:blipFill>
          <a:blip r:embed="rId4" cstate="print"/>
          <a:stretch>
            <a:fillRect/>
          </a:stretch>
        </p:blipFill>
        <p:spPr>
          <a:xfrm>
            <a:off x="6087514" y="1347614"/>
            <a:ext cx="2617328" cy="3384681"/>
          </a:xfrm>
          <a:prstGeom prst="rect">
            <a:avLst/>
          </a:prstGeom>
        </p:spPr>
      </p:pic>
    </p:spTree>
    <p:extLst>
      <p:ext uri="{BB962C8B-B14F-4D97-AF65-F5344CB8AC3E}">
        <p14:creationId xmlns:p14="http://schemas.microsoft.com/office/powerpoint/2010/main" xmlns="" val="179895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600" dirty="0" smtClean="0"/>
              <a:t>Članstvo u EU – dodatna </a:t>
            </a:r>
            <a:r>
              <a:rPr lang="hr-HR" sz="3600" dirty="0" smtClean="0">
                <a:hlinkClick r:id="rId3"/>
              </a:rPr>
              <a:t>građanska prava</a:t>
            </a:r>
            <a:endParaRPr lang="hr-HR" sz="3600" dirty="0"/>
          </a:p>
        </p:txBody>
      </p:sp>
      <p:sp>
        <p:nvSpPr>
          <p:cNvPr id="3" name="Rezervirano mjesto sadržaja 2"/>
          <p:cNvSpPr>
            <a:spLocks noGrp="1"/>
          </p:cNvSpPr>
          <p:nvPr>
            <p:ph idx="1"/>
          </p:nvPr>
        </p:nvSpPr>
        <p:spPr>
          <a:xfrm>
            <a:off x="179512" y="1484785"/>
            <a:ext cx="4752528" cy="3658716"/>
          </a:xfrm>
        </p:spPr>
        <p:txBody>
          <a:bodyPr>
            <a:normAutofit/>
          </a:bodyPr>
          <a:lstStyle/>
          <a:p>
            <a:pPr>
              <a:lnSpc>
                <a:spcPct val="170000"/>
              </a:lnSpc>
            </a:pPr>
            <a:r>
              <a:rPr lang="hr-HR" sz="1850" dirty="0" smtClean="0"/>
              <a:t>pravo </a:t>
            </a:r>
            <a:r>
              <a:rPr lang="hr-HR" sz="1850" dirty="0"/>
              <a:t>slobodno kretanje te nastanjivanje, zapošljavanje, obrazovanje i pravnu zaštitu u državama članicama </a:t>
            </a:r>
            <a:endParaRPr lang="hr-HR" sz="1850" dirty="0" smtClean="0"/>
          </a:p>
          <a:p>
            <a:pPr>
              <a:lnSpc>
                <a:spcPct val="170000"/>
              </a:lnSpc>
            </a:pPr>
            <a:r>
              <a:rPr lang="hr-HR" sz="1850" dirty="0"/>
              <a:t>Svaki građanin EU s biračkim pravom, pa tako i građanin Hrvatske, ima pravo biti biran i birati na izborima zastupnika za Europski parlament </a:t>
            </a:r>
          </a:p>
        </p:txBody>
      </p:sp>
      <p:pic>
        <p:nvPicPr>
          <p:cNvPr id="4" name="Slika 3"/>
          <p:cNvPicPr>
            <a:picLocks noChangeAspect="1"/>
          </p:cNvPicPr>
          <p:nvPr/>
        </p:nvPicPr>
        <p:blipFill>
          <a:blip r:embed="rId4" cstate="print"/>
          <a:stretch>
            <a:fillRect/>
          </a:stretch>
        </p:blipFill>
        <p:spPr>
          <a:xfrm>
            <a:off x="5062991" y="1563637"/>
            <a:ext cx="3950440" cy="3132576"/>
          </a:xfrm>
          <a:prstGeom prst="rect">
            <a:avLst/>
          </a:prstGeom>
        </p:spPr>
      </p:pic>
    </p:spTree>
    <p:extLst>
      <p:ext uri="{BB962C8B-B14F-4D97-AF65-F5344CB8AC3E}">
        <p14:creationId xmlns:p14="http://schemas.microsoft.com/office/powerpoint/2010/main" xmlns="" val="84317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jagram 3"/>
          <p:cNvGraphicFramePr/>
          <p:nvPr>
            <p:extLst>
              <p:ext uri="{D42A27DB-BD31-4B8C-83A1-F6EECF244321}">
                <p14:modId xmlns:p14="http://schemas.microsoft.com/office/powerpoint/2010/main" xmlns="" val="3825581527"/>
              </p:ext>
            </p:extLst>
          </p:nvPr>
        </p:nvGraphicFramePr>
        <p:xfrm>
          <a:off x="0" y="987574"/>
          <a:ext cx="4355976" cy="415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Slika 5"/>
          <p:cNvPicPr>
            <a:picLocks noChangeAspect="1"/>
          </p:cNvPicPr>
          <p:nvPr/>
        </p:nvPicPr>
        <p:blipFill>
          <a:blip r:embed="rId8" cstate="print"/>
          <a:stretch>
            <a:fillRect/>
          </a:stretch>
        </p:blipFill>
        <p:spPr>
          <a:xfrm>
            <a:off x="4139952" y="728395"/>
            <a:ext cx="4718288" cy="4415105"/>
          </a:xfrm>
          <a:prstGeom prst="rect">
            <a:avLst/>
          </a:prstGeom>
        </p:spPr>
      </p:pic>
    </p:spTree>
    <p:extLst>
      <p:ext uri="{BB962C8B-B14F-4D97-AF65-F5344CB8AC3E}">
        <p14:creationId xmlns:p14="http://schemas.microsoft.com/office/powerpoint/2010/main" xmlns="" val="3314377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l"/>
            <a:r>
              <a:rPr lang="hr-HR" dirty="0" smtClean="0"/>
              <a:t>Ponavljanje</a:t>
            </a:r>
            <a:endParaRPr lang="hr-HR" dirty="0"/>
          </a:p>
        </p:txBody>
      </p:sp>
      <p:sp>
        <p:nvSpPr>
          <p:cNvPr id="3" name="Rezervirano mjesto sadržaja 2"/>
          <p:cNvSpPr>
            <a:spLocks noGrp="1"/>
          </p:cNvSpPr>
          <p:nvPr>
            <p:ph idx="1"/>
          </p:nvPr>
        </p:nvSpPr>
        <p:spPr>
          <a:xfrm>
            <a:off x="457200" y="1563637"/>
            <a:ext cx="8147248" cy="3168353"/>
          </a:xfrm>
        </p:spPr>
        <p:txBody>
          <a:bodyPr>
            <a:normAutofit fontScale="70000" lnSpcReduction="20000"/>
          </a:bodyPr>
          <a:lstStyle/>
          <a:p>
            <a:r>
              <a:rPr lang="hr-HR" dirty="0" smtClean="0"/>
              <a:t>Hrvatska je po svom uređenju ____________.</a:t>
            </a:r>
          </a:p>
          <a:p>
            <a:r>
              <a:rPr lang="hr-HR" dirty="0"/>
              <a:t>Republika je država u kojoj su na vlasti </a:t>
            </a:r>
            <a:r>
              <a:rPr lang="hr-HR" dirty="0" smtClean="0"/>
              <a:t>_______________________ </a:t>
            </a:r>
            <a:r>
              <a:rPr lang="hr-HR" dirty="0"/>
              <a:t>te postoji trodioba vlasti na </a:t>
            </a:r>
            <a:r>
              <a:rPr lang="hr-HR" dirty="0" smtClean="0"/>
              <a:t>________________, _________________ i __________________.</a:t>
            </a:r>
          </a:p>
          <a:p>
            <a:r>
              <a:rPr lang="hr-HR" dirty="0" smtClean="0"/>
              <a:t>U Hrvatskoj se parlament naziva _____________________.</a:t>
            </a:r>
          </a:p>
          <a:p>
            <a:r>
              <a:rPr lang="hr-HR" dirty="0" smtClean="0"/>
              <a:t>Parlament je ______________________________________ kojemu je glavna uloga _____________________.</a:t>
            </a:r>
          </a:p>
          <a:p>
            <a:r>
              <a:rPr lang="hr-HR" dirty="0" smtClean="0"/>
              <a:t>Izvršnu vlast u Hrvatskoj čine ____________________________ i _____________.</a:t>
            </a:r>
            <a:endParaRPr lang="hr-HR" dirty="0"/>
          </a:p>
        </p:txBody>
      </p:sp>
      <p:sp>
        <p:nvSpPr>
          <p:cNvPr id="5" name="Pravokutnik 4"/>
          <p:cNvSpPr/>
          <p:nvPr/>
        </p:nvSpPr>
        <p:spPr>
          <a:xfrm>
            <a:off x="4572000" y="1484784"/>
            <a:ext cx="1248547" cy="430887"/>
          </a:xfrm>
          <a:prstGeom prst="rect">
            <a:avLst/>
          </a:prstGeom>
        </p:spPr>
        <p:txBody>
          <a:bodyPr wrap="none">
            <a:spAutoFit/>
          </a:bodyPr>
          <a:lstStyle/>
          <a:p>
            <a:r>
              <a:rPr lang="hr-HR" sz="2200" dirty="0" smtClean="0">
                <a:solidFill>
                  <a:srgbClr val="FF0000"/>
                </a:solidFill>
              </a:rPr>
              <a:t>republika</a:t>
            </a:r>
            <a:endParaRPr lang="hr-HR" sz="2200" dirty="0">
              <a:solidFill>
                <a:srgbClr val="FF0000"/>
              </a:solidFill>
            </a:endParaRPr>
          </a:p>
        </p:txBody>
      </p:sp>
      <p:sp>
        <p:nvSpPr>
          <p:cNvPr id="6" name="Pravokutnik 5"/>
          <p:cNvSpPr/>
          <p:nvPr/>
        </p:nvSpPr>
        <p:spPr>
          <a:xfrm>
            <a:off x="5479169" y="1817186"/>
            <a:ext cx="2520434" cy="430887"/>
          </a:xfrm>
          <a:prstGeom prst="rect">
            <a:avLst/>
          </a:prstGeom>
        </p:spPr>
        <p:txBody>
          <a:bodyPr wrap="none">
            <a:spAutoFit/>
          </a:bodyPr>
          <a:lstStyle/>
          <a:p>
            <a:r>
              <a:rPr lang="hr-HR" sz="2200" dirty="0">
                <a:solidFill>
                  <a:srgbClr val="FF0000"/>
                </a:solidFill>
              </a:rPr>
              <a:t>izabrani predstavnici</a:t>
            </a:r>
          </a:p>
        </p:txBody>
      </p:sp>
      <p:sp>
        <p:nvSpPr>
          <p:cNvPr id="7" name="Pravokutnik 6"/>
          <p:cNvSpPr/>
          <p:nvPr/>
        </p:nvSpPr>
        <p:spPr>
          <a:xfrm>
            <a:off x="4266925" y="2108636"/>
            <a:ext cx="1690271" cy="430887"/>
          </a:xfrm>
          <a:prstGeom prst="rect">
            <a:avLst/>
          </a:prstGeom>
        </p:spPr>
        <p:txBody>
          <a:bodyPr wrap="none">
            <a:spAutoFit/>
          </a:bodyPr>
          <a:lstStyle/>
          <a:p>
            <a:r>
              <a:rPr lang="hr-HR" sz="2200" dirty="0" smtClean="0">
                <a:solidFill>
                  <a:srgbClr val="FF0000"/>
                </a:solidFill>
              </a:rPr>
              <a:t>zakonodavnu</a:t>
            </a:r>
            <a:endParaRPr lang="hr-HR" sz="2200" dirty="0">
              <a:solidFill>
                <a:srgbClr val="FF0000"/>
              </a:solidFill>
            </a:endParaRPr>
          </a:p>
        </p:txBody>
      </p:sp>
      <p:sp>
        <p:nvSpPr>
          <p:cNvPr id="8" name="Pravokutnik 7"/>
          <p:cNvSpPr/>
          <p:nvPr/>
        </p:nvSpPr>
        <p:spPr>
          <a:xfrm>
            <a:off x="1115616" y="2355726"/>
            <a:ext cx="983667" cy="430887"/>
          </a:xfrm>
          <a:prstGeom prst="rect">
            <a:avLst/>
          </a:prstGeom>
        </p:spPr>
        <p:txBody>
          <a:bodyPr wrap="none">
            <a:spAutoFit/>
          </a:bodyPr>
          <a:lstStyle/>
          <a:p>
            <a:r>
              <a:rPr lang="hr-HR" sz="2200" dirty="0" smtClean="0">
                <a:solidFill>
                  <a:srgbClr val="FF0000"/>
                </a:solidFill>
              </a:rPr>
              <a:t>izvršnu</a:t>
            </a:r>
            <a:endParaRPr lang="hr-HR" sz="2200" dirty="0">
              <a:solidFill>
                <a:srgbClr val="FF0000"/>
              </a:solidFill>
            </a:endParaRPr>
          </a:p>
        </p:txBody>
      </p:sp>
      <p:sp>
        <p:nvSpPr>
          <p:cNvPr id="9" name="Pravokutnik 8"/>
          <p:cNvSpPr/>
          <p:nvPr/>
        </p:nvSpPr>
        <p:spPr>
          <a:xfrm>
            <a:off x="3779912" y="2366707"/>
            <a:ext cx="1173719" cy="430887"/>
          </a:xfrm>
          <a:prstGeom prst="rect">
            <a:avLst/>
          </a:prstGeom>
        </p:spPr>
        <p:txBody>
          <a:bodyPr wrap="none">
            <a:spAutoFit/>
          </a:bodyPr>
          <a:lstStyle/>
          <a:p>
            <a:r>
              <a:rPr lang="hr-HR" sz="2200" dirty="0" smtClean="0">
                <a:solidFill>
                  <a:srgbClr val="FF0000"/>
                </a:solidFill>
              </a:rPr>
              <a:t>sudbenu</a:t>
            </a:r>
            <a:endParaRPr lang="hr-HR" sz="2200" dirty="0">
              <a:solidFill>
                <a:srgbClr val="FF0000"/>
              </a:solidFill>
            </a:endParaRPr>
          </a:p>
        </p:txBody>
      </p:sp>
      <p:sp>
        <p:nvSpPr>
          <p:cNvPr id="10" name="Pravokutnik 9"/>
          <p:cNvSpPr/>
          <p:nvPr/>
        </p:nvSpPr>
        <p:spPr>
          <a:xfrm>
            <a:off x="5460541" y="2705333"/>
            <a:ext cx="1817229" cy="430887"/>
          </a:xfrm>
          <a:prstGeom prst="rect">
            <a:avLst/>
          </a:prstGeom>
        </p:spPr>
        <p:txBody>
          <a:bodyPr wrap="none">
            <a:spAutoFit/>
          </a:bodyPr>
          <a:lstStyle/>
          <a:p>
            <a:r>
              <a:rPr lang="hr-HR" sz="2200" dirty="0" smtClean="0">
                <a:solidFill>
                  <a:srgbClr val="FF0000"/>
                </a:solidFill>
              </a:rPr>
              <a:t>Hrvatski sabor</a:t>
            </a:r>
            <a:endParaRPr lang="hr-HR" sz="2200" dirty="0">
              <a:solidFill>
                <a:srgbClr val="FF0000"/>
              </a:solidFill>
            </a:endParaRPr>
          </a:p>
        </p:txBody>
      </p:sp>
      <p:sp>
        <p:nvSpPr>
          <p:cNvPr id="11" name="Pravokutnik 10"/>
          <p:cNvSpPr/>
          <p:nvPr/>
        </p:nvSpPr>
        <p:spPr>
          <a:xfrm>
            <a:off x="2995737" y="3037735"/>
            <a:ext cx="4264501" cy="430887"/>
          </a:xfrm>
          <a:prstGeom prst="rect">
            <a:avLst/>
          </a:prstGeom>
        </p:spPr>
        <p:txBody>
          <a:bodyPr wrap="none">
            <a:spAutoFit/>
          </a:bodyPr>
          <a:lstStyle/>
          <a:p>
            <a:r>
              <a:rPr lang="hr-HR" sz="2200" dirty="0">
                <a:solidFill>
                  <a:srgbClr val="FF0000"/>
                </a:solidFill>
              </a:rPr>
              <a:t>n</a:t>
            </a:r>
            <a:r>
              <a:rPr lang="hr-HR" sz="2200" dirty="0" smtClean="0">
                <a:solidFill>
                  <a:srgbClr val="FF0000"/>
                </a:solidFill>
              </a:rPr>
              <a:t>ajviše predstavničko tijelo građana</a:t>
            </a:r>
            <a:endParaRPr lang="hr-HR" sz="2200" dirty="0">
              <a:solidFill>
                <a:srgbClr val="FF0000"/>
              </a:solidFill>
            </a:endParaRPr>
          </a:p>
        </p:txBody>
      </p:sp>
      <p:sp>
        <p:nvSpPr>
          <p:cNvPr id="12" name="Pravokutnik 11"/>
          <p:cNvSpPr/>
          <p:nvPr/>
        </p:nvSpPr>
        <p:spPr>
          <a:xfrm>
            <a:off x="3887142" y="3328441"/>
            <a:ext cx="2044406" cy="430887"/>
          </a:xfrm>
          <a:prstGeom prst="rect">
            <a:avLst/>
          </a:prstGeom>
        </p:spPr>
        <p:txBody>
          <a:bodyPr wrap="none">
            <a:spAutoFit/>
          </a:bodyPr>
          <a:lstStyle/>
          <a:p>
            <a:r>
              <a:rPr lang="hr-HR" sz="2200" dirty="0">
                <a:solidFill>
                  <a:srgbClr val="FF0000"/>
                </a:solidFill>
              </a:rPr>
              <a:t>d</a:t>
            </a:r>
            <a:r>
              <a:rPr lang="hr-HR" sz="2200" dirty="0" smtClean="0">
                <a:solidFill>
                  <a:srgbClr val="FF0000"/>
                </a:solidFill>
              </a:rPr>
              <a:t>onositi zakone.</a:t>
            </a:r>
            <a:endParaRPr lang="hr-HR" sz="2200" dirty="0">
              <a:solidFill>
                <a:srgbClr val="FF0000"/>
              </a:solidFill>
            </a:endParaRPr>
          </a:p>
        </p:txBody>
      </p:sp>
      <p:sp>
        <p:nvSpPr>
          <p:cNvPr id="13" name="Pravokutnik 12"/>
          <p:cNvSpPr/>
          <p:nvPr/>
        </p:nvSpPr>
        <p:spPr>
          <a:xfrm>
            <a:off x="4953631" y="3631586"/>
            <a:ext cx="3214150" cy="430887"/>
          </a:xfrm>
          <a:prstGeom prst="rect">
            <a:avLst/>
          </a:prstGeom>
        </p:spPr>
        <p:txBody>
          <a:bodyPr wrap="none">
            <a:spAutoFit/>
          </a:bodyPr>
          <a:lstStyle/>
          <a:p>
            <a:r>
              <a:rPr lang="hr-HR" sz="2200" dirty="0" smtClean="0">
                <a:solidFill>
                  <a:srgbClr val="FF0000"/>
                </a:solidFill>
              </a:rPr>
              <a:t>predsjednik (predsjednica)</a:t>
            </a:r>
            <a:endParaRPr lang="hr-HR" sz="2200" dirty="0">
              <a:solidFill>
                <a:srgbClr val="FF0000"/>
              </a:solidFill>
            </a:endParaRPr>
          </a:p>
        </p:txBody>
      </p:sp>
      <p:sp>
        <p:nvSpPr>
          <p:cNvPr id="14" name="Pravokutnik 13"/>
          <p:cNvSpPr/>
          <p:nvPr/>
        </p:nvSpPr>
        <p:spPr>
          <a:xfrm>
            <a:off x="1194515" y="3941063"/>
            <a:ext cx="825867" cy="430887"/>
          </a:xfrm>
          <a:prstGeom prst="rect">
            <a:avLst/>
          </a:prstGeom>
        </p:spPr>
        <p:txBody>
          <a:bodyPr wrap="none">
            <a:spAutoFit/>
          </a:bodyPr>
          <a:lstStyle/>
          <a:p>
            <a:r>
              <a:rPr lang="hr-HR" sz="2200" dirty="0" smtClean="0">
                <a:solidFill>
                  <a:srgbClr val="FF0000"/>
                </a:solidFill>
              </a:rPr>
              <a:t>Vlada</a:t>
            </a:r>
            <a:endParaRPr lang="hr-HR" sz="2200" dirty="0">
              <a:solidFill>
                <a:srgbClr val="FF0000"/>
              </a:solidFill>
            </a:endParaRPr>
          </a:p>
        </p:txBody>
      </p:sp>
    </p:spTree>
    <p:extLst>
      <p:ext uri="{BB962C8B-B14F-4D97-AF65-F5344CB8AC3E}">
        <p14:creationId xmlns:p14="http://schemas.microsoft.com/office/powerpoint/2010/main" xmlns="" val="274471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771550"/>
            <a:ext cx="8435280" cy="713234"/>
          </a:xfrm>
        </p:spPr>
        <p:txBody>
          <a:bodyPr>
            <a:noAutofit/>
          </a:bodyPr>
          <a:lstStyle/>
          <a:p>
            <a:pPr algn="l"/>
            <a:r>
              <a:rPr lang="hr-HR" sz="3200" dirty="0" smtClean="0"/>
              <a:t>Povežite predstavnička tijela s njihovim ulogama.</a:t>
            </a:r>
            <a:endParaRPr lang="hr-HR" sz="3200" dirty="0"/>
          </a:p>
        </p:txBody>
      </p:sp>
      <p:sp>
        <p:nvSpPr>
          <p:cNvPr id="3" name="Rezervirano mjesto sadržaja 2"/>
          <p:cNvSpPr>
            <a:spLocks noGrp="1"/>
          </p:cNvSpPr>
          <p:nvPr>
            <p:ph idx="1"/>
          </p:nvPr>
        </p:nvSpPr>
        <p:spPr>
          <a:xfrm>
            <a:off x="457200" y="1563637"/>
            <a:ext cx="4042792" cy="3030985"/>
          </a:xfrm>
        </p:spPr>
        <p:txBody>
          <a:bodyPr>
            <a:normAutofit fontScale="92500" lnSpcReduction="10000"/>
          </a:bodyPr>
          <a:lstStyle/>
          <a:p>
            <a:pPr marL="514350" indent="-514350">
              <a:buFont typeface="+mj-lt"/>
              <a:buAutoNum type="alphaUcPeriod"/>
            </a:pPr>
            <a:r>
              <a:rPr lang="hr-HR" dirty="0"/>
              <a:t>Hrvatski sabor </a:t>
            </a:r>
            <a:endParaRPr lang="hr-HR" dirty="0" smtClean="0"/>
          </a:p>
          <a:p>
            <a:pPr marL="514350" indent="-514350">
              <a:buFont typeface="+mj-lt"/>
              <a:buAutoNum type="alphaUcPeriod"/>
            </a:pPr>
            <a:endParaRPr lang="hr-HR" dirty="0"/>
          </a:p>
          <a:p>
            <a:pPr marL="514350" indent="-514350">
              <a:buFont typeface="+mj-lt"/>
              <a:buAutoNum type="alphaUcPeriod"/>
            </a:pPr>
            <a:r>
              <a:rPr lang="hr-HR" dirty="0"/>
              <a:t>Predsjednik Republike Hrvatske </a:t>
            </a:r>
            <a:endParaRPr lang="hr-HR" dirty="0" smtClean="0"/>
          </a:p>
          <a:p>
            <a:pPr marL="514350" indent="-514350">
              <a:buFont typeface="+mj-lt"/>
              <a:buAutoNum type="alphaUcPeriod"/>
            </a:pPr>
            <a:endParaRPr lang="hr-HR" dirty="0"/>
          </a:p>
          <a:p>
            <a:pPr marL="514350" indent="-514350">
              <a:buFont typeface="+mj-lt"/>
              <a:buAutoNum type="alphaUcPeriod"/>
            </a:pPr>
            <a:r>
              <a:rPr lang="hr-HR" dirty="0" smtClean="0"/>
              <a:t>Vlada</a:t>
            </a:r>
            <a:endParaRPr lang="hr-HR" dirty="0"/>
          </a:p>
        </p:txBody>
      </p:sp>
      <p:sp>
        <p:nvSpPr>
          <p:cNvPr id="4" name="Rezervirano mjesto sadržaja 2"/>
          <p:cNvSpPr txBox="1">
            <a:spLocks/>
          </p:cNvSpPr>
          <p:nvPr/>
        </p:nvSpPr>
        <p:spPr>
          <a:xfrm>
            <a:off x="4211960" y="1563636"/>
            <a:ext cx="4680520" cy="331237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alibri" panose="020F0502020204030204" pitchFamily="34" charset="0"/>
              <a:buChar char="_"/>
            </a:pPr>
            <a:r>
              <a:rPr lang="hr-HR" dirty="0"/>
              <a:t>predlaže zakone i odluke Hrvatskom saboru, </a:t>
            </a:r>
            <a:r>
              <a:rPr lang="hr-HR" dirty="0" smtClean="0"/>
              <a:t>briga </a:t>
            </a:r>
            <a:r>
              <a:rPr lang="hr-HR" dirty="0"/>
              <a:t>o društveno-gospodarskom razvoju i međunarodnim odnosima </a:t>
            </a:r>
            <a:endParaRPr lang="hr-HR" dirty="0" smtClean="0"/>
          </a:p>
          <a:p>
            <a:pPr>
              <a:buFont typeface="Calibri" panose="020F0502020204030204" pitchFamily="34" charset="0"/>
              <a:buChar char="_"/>
            </a:pPr>
            <a:endParaRPr lang="hr-HR" dirty="0"/>
          </a:p>
          <a:p>
            <a:pPr>
              <a:buFont typeface="Calibri" panose="020F0502020204030204" pitchFamily="34" charset="0"/>
              <a:buChar char="_"/>
            </a:pPr>
            <a:r>
              <a:rPr lang="hr-HR" dirty="0"/>
              <a:t>najviše predstavničko tijelo građana kojemu je glavna uloga donositi zakone </a:t>
            </a:r>
            <a:endParaRPr lang="hr-HR" dirty="0" smtClean="0"/>
          </a:p>
          <a:p>
            <a:pPr>
              <a:buFont typeface="Calibri" panose="020F0502020204030204" pitchFamily="34" charset="0"/>
              <a:buChar char="_"/>
            </a:pPr>
            <a:endParaRPr lang="hr-HR" dirty="0" smtClean="0"/>
          </a:p>
          <a:p>
            <a:pPr>
              <a:buFont typeface="Calibri" panose="020F0502020204030204" pitchFamily="34" charset="0"/>
              <a:buChar char="_"/>
            </a:pPr>
            <a:r>
              <a:rPr lang="hr-HR" dirty="0"/>
              <a:t>predstavlja Hrvatsku u zemlji i inozemstvu, sudjeluje s Vladom u međunarodnim odnosima, raspisuje izbore i vrhovni je zapovjednik njezinih oružanih snaga </a:t>
            </a:r>
            <a:endParaRPr lang="hr-HR" dirty="0" smtClean="0"/>
          </a:p>
        </p:txBody>
      </p:sp>
      <p:sp>
        <p:nvSpPr>
          <p:cNvPr id="5" name="Pravokutnik 4"/>
          <p:cNvSpPr/>
          <p:nvPr/>
        </p:nvSpPr>
        <p:spPr>
          <a:xfrm>
            <a:off x="4172479" y="2432805"/>
            <a:ext cx="348172" cy="430887"/>
          </a:xfrm>
          <a:prstGeom prst="rect">
            <a:avLst/>
          </a:prstGeom>
        </p:spPr>
        <p:txBody>
          <a:bodyPr wrap="none">
            <a:spAutoFit/>
          </a:bodyPr>
          <a:lstStyle/>
          <a:p>
            <a:r>
              <a:rPr lang="hr-HR" sz="2200" dirty="0" smtClean="0">
                <a:solidFill>
                  <a:srgbClr val="FF0000"/>
                </a:solidFill>
              </a:rPr>
              <a:t>A</a:t>
            </a:r>
            <a:endParaRPr lang="hr-HR" sz="2200" dirty="0">
              <a:solidFill>
                <a:srgbClr val="FF0000"/>
              </a:solidFill>
            </a:endParaRPr>
          </a:p>
        </p:txBody>
      </p:sp>
      <p:sp>
        <p:nvSpPr>
          <p:cNvPr id="6" name="Pravokutnik 5"/>
          <p:cNvSpPr/>
          <p:nvPr/>
        </p:nvSpPr>
        <p:spPr>
          <a:xfrm>
            <a:off x="4182097" y="3223518"/>
            <a:ext cx="338554" cy="430887"/>
          </a:xfrm>
          <a:prstGeom prst="rect">
            <a:avLst/>
          </a:prstGeom>
        </p:spPr>
        <p:txBody>
          <a:bodyPr wrap="none">
            <a:spAutoFit/>
          </a:bodyPr>
          <a:lstStyle/>
          <a:p>
            <a:r>
              <a:rPr lang="hr-HR" sz="2200" dirty="0">
                <a:solidFill>
                  <a:srgbClr val="FF0000"/>
                </a:solidFill>
              </a:rPr>
              <a:t>B</a:t>
            </a:r>
          </a:p>
        </p:txBody>
      </p:sp>
      <p:sp>
        <p:nvSpPr>
          <p:cNvPr id="7" name="Pravokutnik 6"/>
          <p:cNvSpPr/>
          <p:nvPr/>
        </p:nvSpPr>
        <p:spPr>
          <a:xfrm>
            <a:off x="4161438" y="1476215"/>
            <a:ext cx="335348" cy="430887"/>
          </a:xfrm>
          <a:prstGeom prst="rect">
            <a:avLst/>
          </a:prstGeom>
        </p:spPr>
        <p:txBody>
          <a:bodyPr wrap="none">
            <a:spAutoFit/>
          </a:bodyPr>
          <a:lstStyle/>
          <a:p>
            <a:r>
              <a:rPr lang="hr-HR" sz="2200" dirty="0" smtClean="0">
                <a:solidFill>
                  <a:srgbClr val="FF0000"/>
                </a:solidFill>
              </a:rPr>
              <a:t>C</a:t>
            </a:r>
            <a:endParaRPr lang="hr-HR" sz="2200" dirty="0">
              <a:solidFill>
                <a:srgbClr val="FF0000"/>
              </a:solidFill>
            </a:endParaRPr>
          </a:p>
        </p:txBody>
      </p:sp>
    </p:spTree>
    <p:extLst>
      <p:ext uri="{BB962C8B-B14F-4D97-AF65-F5344CB8AC3E}">
        <p14:creationId xmlns:p14="http://schemas.microsoft.com/office/powerpoint/2010/main" xmlns="" val="340829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1872" y="843558"/>
            <a:ext cx="3898776" cy="1008112"/>
          </a:xfrm>
        </p:spPr>
        <p:txBody>
          <a:bodyPr>
            <a:noAutofit/>
          </a:bodyPr>
          <a:lstStyle/>
          <a:p>
            <a:pPr algn="l"/>
            <a:r>
              <a:rPr lang="hr-HR" sz="2400" dirty="0"/>
              <a:t>Opišite upravno-teritorijalnu organizaciju Republike </a:t>
            </a:r>
            <a:r>
              <a:rPr lang="hr-HR" sz="2400" dirty="0" smtClean="0"/>
              <a:t>Hrvatske.</a:t>
            </a:r>
            <a:endParaRPr lang="hr-HR" sz="2400" dirty="0"/>
          </a:p>
        </p:txBody>
      </p:sp>
      <p:pic>
        <p:nvPicPr>
          <p:cNvPr id="4" name="Slika 3"/>
          <p:cNvPicPr>
            <a:picLocks noChangeAspect="1"/>
          </p:cNvPicPr>
          <p:nvPr/>
        </p:nvPicPr>
        <p:blipFill>
          <a:blip r:embed="rId3" cstate="print"/>
          <a:stretch>
            <a:fillRect/>
          </a:stretch>
        </p:blipFill>
        <p:spPr>
          <a:xfrm>
            <a:off x="4139952" y="728395"/>
            <a:ext cx="4718288" cy="4415105"/>
          </a:xfrm>
          <a:prstGeom prst="rect">
            <a:avLst/>
          </a:prstGeom>
        </p:spPr>
      </p:pic>
      <p:graphicFrame>
        <p:nvGraphicFramePr>
          <p:cNvPr id="5" name="Dijagram 4"/>
          <p:cNvGraphicFramePr/>
          <p:nvPr>
            <p:extLst>
              <p:ext uri="{D42A27DB-BD31-4B8C-83A1-F6EECF244321}">
                <p14:modId xmlns:p14="http://schemas.microsoft.com/office/powerpoint/2010/main" xmlns="" val="1236986806"/>
              </p:ext>
            </p:extLst>
          </p:nvPr>
        </p:nvGraphicFramePr>
        <p:xfrm>
          <a:off x="246936" y="1975148"/>
          <a:ext cx="3938796" cy="3168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Pravokutnik 6"/>
          <p:cNvSpPr/>
          <p:nvPr/>
        </p:nvSpPr>
        <p:spPr>
          <a:xfrm>
            <a:off x="957340" y="3363838"/>
            <a:ext cx="2520280" cy="288032"/>
          </a:xfrm>
          <a:prstGeom prst="rect">
            <a:avLst/>
          </a:prstGeom>
          <a:solidFill>
            <a:srgbClr val="F79646"/>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Pravokutnik 8"/>
          <p:cNvSpPr/>
          <p:nvPr/>
        </p:nvSpPr>
        <p:spPr>
          <a:xfrm>
            <a:off x="1475656" y="4050010"/>
            <a:ext cx="1440160" cy="288032"/>
          </a:xfrm>
          <a:prstGeom prst="rect">
            <a:avLst/>
          </a:prstGeom>
          <a:solidFill>
            <a:srgbClr val="4F81BD"/>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Pravokutnik 9"/>
          <p:cNvSpPr/>
          <p:nvPr/>
        </p:nvSpPr>
        <p:spPr>
          <a:xfrm>
            <a:off x="1475656" y="4515966"/>
            <a:ext cx="1440160" cy="288032"/>
          </a:xfrm>
          <a:prstGeom prst="rect">
            <a:avLst/>
          </a:prstGeom>
          <a:solidFill>
            <a:srgbClr val="4F81BD"/>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xmlns="" val="407818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ctrTitle"/>
          </p:nvPr>
        </p:nvSpPr>
        <p:spPr/>
        <p:txBody>
          <a:bodyPr/>
          <a:lstStyle/>
          <a:p>
            <a:r>
              <a:rPr lang="hr-HR" dirty="0" smtClean="0"/>
              <a:t>Hvala na pažnji!</a:t>
            </a:r>
            <a:endParaRPr lang="hr-HR" dirty="0"/>
          </a:p>
        </p:txBody>
      </p:sp>
      <p:pic>
        <p:nvPicPr>
          <p:cNvPr id="6" name="Slika 5"/>
          <p:cNvPicPr>
            <a:picLocks noChangeAspect="1"/>
          </p:cNvPicPr>
          <p:nvPr/>
        </p:nvPicPr>
        <p:blipFill rotWithShape="1">
          <a:blip r:embed="rId2" cstate="print">
            <a:clrChange>
              <a:clrFrom>
                <a:srgbClr val="FFFFFF"/>
              </a:clrFrom>
              <a:clrTo>
                <a:srgbClr val="FFFFFF">
                  <a:alpha val="0"/>
                </a:srgbClr>
              </a:clrTo>
            </a:clrChange>
          </a:blip>
          <a:srcRect b="3155"/>
          <a:stretch/>
        </p:blipFill>
        <p:spPr>
          <a:xfrm>
            <a:off x="3369633" y="2355726"/>
            <a:ext cx="2404733" cy="2242621"/>
          </a:xfrm>
          <a:prstGeom prst="rect">
            <a:avLst/>
          </a:prstGeom>
        </p:spPr>
      </p:pic>
    </p:spTree>
    <p:extLst>
      <p:ext uri="{BB962C8B-B14F-4D97-AF65-F5344CB8AC3E}">
        <p14:creationId xmlns:p14="http://schemas.microsoft.com/office/powerpoint/2010/main" xmlns="" val="3140920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771550"/>
            <a:ext cx="9036496" cy="504056"/>
          </a:xfrm>
        </p:spPr>
        <p:txBody>
          <a:bodyPr>
            <a:noAutofit/>
          </a:bodyPr>
          <a:lstStyle/>
          <a:p>
            <a:r>
              <a:rPr lang="hr-HR" sz="3200" dirty="0" smtClean="0"/>
              <a:t>Države prema svojem uređenju: republike, monarhije</a:t>
            </a:r>
            <a:endParaRPr lang="hr-HR" sz="3200" dirty="0"/>
          </a:p>
        </p:txBody>
      </p:sp>
      <p:sp>
        <p:nvSpPr>
          <p:cNvPr id="3" name="Rezervirano mjesto sadržaja 2"/>
          <p:cNvSpPr>
            <a:spLocks noGrp="1"/>
          </p:cNvSpPr>
          <p:nvPr>
            <p:ph idx="1"/>
          </p:nvPr>
        </p:nvSpPr>
        <p:spPr>
          <a:xfrm>
            <a:off x="251520" y="1275606"/>
            <a:ext cx="4464494" cy="3816423"/>
          </a:xfrm>
        </p:spPr>
        <p:txBody>
          <a:bodyPr>
            <a:normAutofit fontScale="55000" lnSpcReduction="20000"/>
          </a:bodyPr>
          <a:lstStyle/>
          <a:p>
            <a:pPr>
              <a:lnSpc>
                <a:spcPct val="170000"/>
              </a:lnSpc>
            </a:pPr>
            <a:r>
              <a:rPr lang="hr-HR" i="1" dirty="0" smtClean="0"/>
              <a:t>Tko je na čelu vlade u monarhijama? </a:t>
            </a:r>
          </a:p>
          <a:p>
            <a:pPr>
              <a:lnSpc>
                <a:spcPct val="170000"/>
              </a:lnSpc>
            </a:pPr>
            <a:r>
              <a:rPr lang="hr-HR" i="1" dirty="0" smtClean="0"/>
              <a:t>Kako je izabran?</a:t>
            </a:r>
          </a:p>
          <a:p>
            <a:pPr>
              <a:lnSpc>
                <a:spcPct val="170000"/>
              </a:lnSpc>
            </a:pPr>
            <a:r>
              <a:rPr lang="hr-HR" i="1" dirty="0" smtClean="0"/>
              <a:t>Istražite </a:t>
            </a:r>
            <a:r>
              <a:rPr lang="hr-HR" i="1" dirty="0"/>
              <a:t>koje su europske države parlamentarne monarhije</a:t>
            </a:r>
            <a:r>
              <a:rPr lang="hr-HR" i="1" dirty="0" smtClean="0"/>
              <a:t>.</a:t>
            </a:r>
          </a:p>
          <a:p>
            <a:pPr>
              <a:lnSpc>
                <a:spcPct val="170000"/>
              </a:lnSpc>
            </a:pPr>
            <a:r>
              <a:rPr lang="hr-HR" i="1" dirty="0"/>
              <a:t>Kakvu ulogu imaju kraljevi i </a:t>
            </a:r>
            <a:r>
              <a:rPr lang="hr-HR" i="1" dirty="0" smtClean="0"/>
              <a:t>kraljice</a:t>
            </a:r>
            <a:r>
              <a:rPr lang="hr-HR" i="1" dirty="0"/>
              <a:t> </a:t>
            </a:r>
            <a:r>
              <a:rPr lang="hr-HR" i="1" dirty="0" smtClean="0"/>
              <a:t>u njima?</a:t>
            </a:r>
          </a:p>
          <a:p>
            <a:pPr>
              <a:lnSpc>
                <a:spcPct val="170000"/>
              </a:lnSpc>
            </a:pPr>
            <a:r>
              <a:rPr lang="hr-HR" i="1" dirty="0" smtClean="0"/>
              <a:t> </a:t>
            </a:r>
            <a:r>
              <a:rPr lang="hr-HR" i="1" dirty="0"/>
              <a:t>Istražite tko živi u palačama prikazanima na fotografijama? </a:t>
            </a:r>
            <a:endParaRPr lang="hr-HR" dirty="0"/>
          </a:p>
        </p:txBody>
      </p:sp>
      <p:pic>
        <p:nvPicPr>
          <p:cNvPr id="4" name="Slika 3"/>
          <p:cNvPicPr>
            <a:picLocks noChangeAspect="1"/>
          </p:cNvPicPr>
          <p:nvPr/>
        </p:nvPicPr>
        <p:blipFill rotWithShape="1">
          <a:blip r:embed="rId3" cstate="print"/>
          <a:srcRect t="21159" b="17228"/>
          <a:stretch/>
        </p:blipFill>
        <p:spPr>
          <a:xfrm>
            <a:off x="4716016" y="1311608"/>
            <a:ext cx="3970784" cy="1980222"/>
          </a:xfrm>
          <a:prstGeom prst="rect">
            <a:avLst/>
          </a:prstGeom>
        </p:spPr>
      </p:pic>
      <p:pic>
        <p:nvPicPr>
          <p:cNvPr id="5" name="Slika 4"/>
          <p:cNvPicPr>
            <a:picLocks noChangeAspect="1"/>
          </p:cNvPicPr>
          <p:nvPr/>
        </p:nvPicPr>
        <p:blipFill rotWithShape="1">
          <a:blip r:embed="rId4" cstate="print"/>
          <a:srcRect t="20388" b="8256"/>
          <a:stretch/>
        </p:blipFill>
        <p:spPr>
          <a:xfrm>
            <a:off x="4716016" y="3291830"/>
            <a:ext cx="3970784" cy="1512167"/>
          </a:xfrm>
          <a:prstGeom prst="rect">
            <a:avLst/>
          </a:prstGeom>
        </p:spPr>
      </p:pic>
      <p:sp>
        <p:nvSpPr>
          <p:cNvPr id="6" name="Pravokutnik 5"/>
          <p:cNvSpPr/>
          <p:nvPr/>
        </p:nvSpPr>
        <p:spPr>
          <a:xfrm>
            <a:off x="4716014" y="2962288"/>
            <a:ext cx="2607085" cy="307777"/>
          </a:xfrm>
          <a:prstGeom prst="rect">
            <a:avLst/>
          </a:prstGeom>
        </p:spPr>
        <p:txBody>
          <a:bodyPr wrap="square">
            <a:spAutoFit/>
          </a:bodyPr>
          <a:lstStyle/>
          <a:p>
            <a:r>
              <a:rPr lang="hr-HR" sz="1400" b="1" dirty="0" err="1">
                <a:solidFill>
                  <a:schemeClr val="bg1"/>
                </a:solidFill>
              </a:rPr>
              <a:t>Buckinghamska</a:t>
            </a:r>
            <a:r>
              <a:rPr lang="hr-HR" sz="1400" b="1" dirty="0">
                <a:solidFill>
                  <a:schemeClr val="bg1"/>
                </a:solidFill>
              </a:rPr>
              <a:t> palača</a:t>
            </a:r>
          </a:p>
        </p:txBody>
      </p:sp>
      <p:sp>
        <p:nvSpPr>
          <p:cNvPr id="7" name="Pravokutnik 6"/>
          <p:cNvSpPr/>
          <p:nvPr/>
        </p:nvSpPr>
        <p:spPr>
          <a:xfrm>
            <a:off x="4716015" y="4494876"/>
            <a:ext cx="2607085" cy="307777"/>
          </a:xfrm>
          <a:prstGeom prst="rect">
            <a:avLst/>
          </a:prstGeom>
        </p:spPr>
        <p:txBody>
          <a:bodyPr wrap="square">
            <a:spAutoFit/>
          </a:bodyPr>
          <a:lstStyle/>
          <a:p>
            <a:r>
              <a:rPr lang="hr-HR" sz="1400" b="1" dirty="0" err="1" smtClean="0">
                <a:solidFill>
                  <a:schemeClr val="bg1"/>
                </a:solidFill>
              </a:rPr>
              <a:t>Palacio</a:t>
            </a:r>
            <a:r>
              <a:rPr lang="hr-HR" sz="1400" b="1" dirty="0" smtClean="0">
                <a:solidFill>
                  <a:schemeClr val="bg1"/>
                </a:solidFill>
              </a:rPr>
              <a:t> Real</a:t>
            </a:r>
            <a:endParaRPr lang="hr-HR" sz="1400" b="1" dirty="0">
              <a:solidFill>
                <a:schemeClr val="bg1"/>
              </a:solidFill>
            </a:endParaRPr>
          </a:p>
        </p:txBody>
      </p:sp>
    </p:spTree>
    <p:extLst>
      <p:ext uri="{BB962C8B-B14F-4D97-AF65-F5344CB8AC3E}">
        <p14:creationId xmlns:p14="http://schemas.microsoft.com/office/powerpoint/2010/main" xmlns="" val="26960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p:cNvGraphicFramePr>
            <a:graphicFrameLocks noGrp="1"/>
          </p:cNvGraphicFramePr>
          <p:nvPr>
            <p:ph idx="1"/>
            <p:extLst>
              <p:ext uri="{D42A27DB-BD31-4B8C-83A1-F6EECF244321}">
                <p14:modId xmlns:p14="http://schemas.microsoft.com/office/powerpoint/2010/main" xmlns="" val="3661627922"/>
              </p:ext>
            </p:extLst>
          </p:nvPr>
        </p:nvGraphicFramePr>
        <p:xfrm>
          <a:off x="457200" y="741070"/>
          <a:ext cx="8229600"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ravokutnik 4"/>
          <p:cNvSpPr/>
          <p:nvPr/>
        </p:nvSpPr>
        <p:spPr>
          <a:xfrm>
            <a:off x="4283968" y="3003798"/>
            <a:ext cx="4176464" cy="1800200"/>
          </a:xfrm>
          <a:prstGeom prst="rect">
            <a:avLst/>
          </a:prstGeom>
          <a:solidFill>
            <a:schemeClr val="bg1"/>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xmlns="" val="2493715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smtClean="0"/>
              <a:t>Hrvatska – republika s trodiobom vlasti</a:t>
            </a:r>
            <a:endParaRPr lang="hr-HR" dirty="0"/>
          </a:p>
        </p:txBody>
      </p:sp>
      <p:graphicFrame>
        <p:nvGraphicFramePr>
          <p:cNvPr id="5" name="Rezervirano mjesto sadržaja 4"/>
          <p:cNvGraphicFramePr>
            <a:graphicFrameLocks noGrp="1"/>
          </p:cNvGraphicFramePr>
          <p:nvPr>
            <p:ph idx="1"/>
            <p:extLst>
              <p:ext uri="{D42A27DB-BD31-4B8C-83A1-F6EECF244321}">
                <p14:modId xmlns:p14="http://schemas.microsoft.com/office/powerpoint/2010/main" xmlns="" val="1301098041"/>
              </p:ext>
            </p:extLst>
          </p:nvPr>
        </p:nvGraphicFramePr>
        <p:xfrm>
          <a:off x="457200" y="1563688"/>
          <a:ext cx="8229600" cy="303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ravokutnik 5"/>
          <p:cNvSpPr/>
          <p:nvPr/>
        </p:nvSpPr>
        <p:spPr>
          <a:xfrm>
            <a:off x="323528" y="2067694"/>
            <a:ext cx="2808312" cy="2376264"/>
          </a:xfrm>
          <a:prstGeom prst="rect">
            <a:avLst/>
          </a:prstGeom>
          <a:solidFill>
            <a:schemeClr val="bg1"/>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Pravokutnik 7"/>
          <p:cNvSpPr/>
          <p:nvPr/>
        </p:nvSpPr>
        <p:spPr>
          <a:xfrm>
            <a:off x="3265512" y="2139702"/>
            <a:ext cx="2808312" cy="2376264"/>
          </a:xfrm>
          <a:prstGeom prst="rect">
            <a:avLst/>
          </a:prstGeom>
          <a:solidFill>
            <a:schemeClr val="bg1"/>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Pravokutnik 8"/>
          <p:cNvSpPr/>
          <p:nvPr/>
        </p:nvSpPr>
        <p:spPr>
          <a:xfrm>
            <a:off x="5982384" y="2067694"/>
            <a:ext cx="2808312" cy="2376264"/>
          </a:xfrm>
          <a:prstGeom prst="rect">
            <a:avLst/>
          </a:prstGeom>
          <a:solidFill>
            <a:schemeClr val="bg1"/>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xmlns="" val="174917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rgbClr val="C0504D"/>
          </a:solidFill>
        </p:spPr>
        <p:txBody>
          <a:bodyPr>
            <a:normAutofit fontScale="90000"/>
          </a:bodyPr>
          <a:lstStyle/>
          <a:p>
            <a:r>
              <a:rPr lang="hr-HR" dirty="0" smtClean="0">
                <a:solidFill>
                  <a:schemeClr val="bg1"/>
                </a:solidFill>
              </a:rPr>
              <a:t>Zakonodavna (parlament)</a:t>
            </a:r>
            <a:endParaRPr lang="hr-HR" dirty="0">
              <a:solidFill>
                <a:schemeClr val="bg1"/>
              </a:solidFill>
            </a:endParaRPr>
          </a:p>
        </p:txBody>
      </p:sp>
      <p:sp>
        <p:nvSpPr>
          <p:cNvPr id="3" name="Rezervirano mjesto sadržaja 2"/>
          <p:cNvSpPr>
            <a:spLocks noGrp="1"/>
          </p:cNvSpPr>
          <p:nvPr>
            <p:ph idx="1"/>
          </p:nvPr>
        </p:nvSpPr>
        <p:spPr>
          <a:xfrm>
            <a:off x="0" y="1419621"/>
            <a:ext cx="4211960" cy="3456385"/>
          </a:xfrm>
        </p:spPr>
        <p:txBody>
          <a:bodyPr>
            <a:noAutofit/>
          </a:bodyPr>
          <a:lstStyle/>
          <a:p>
            <a:pPr>
              <a:lnSpc>
                <a:spcPct val="170000"/>
              </a:lnSpc>
            </a:pPr>
            <a:r>
              <a:rPr lang="hr-HR" sz="1800" b="1" dirty="0" smtClean="0"/>
              <a:t>Hrvatski sabor </a:t>
            </a:r>
            <a:r>
              <a:rPr lang="hr-HR" sz="1800" dirty="0" smtClean="0"/>
              <a:t>- </a:t>
            </a:r>
            <a:r>
              <a:rPr lang="hr-HR" sz="1800" dirty="0"/>
              <a:t>najviše predstavničko tijelo građana kojemu je glavna uloga donositi zakone </a:t>
            </a:r>
            <a:endParaRPr lang="hr-HR" sz="1800" dirty="0" smtClean="0"/>
          </a:p>
          <a:p>
            <a:pPr>
              <a:lnSpc>
                <a:spcPct val="170000"/>
              </a:lnSpc>
            </a:pPr>
            <a:r>
              <a:rPr lang="hr-HR" sz="1800" dirty="0" smtClean="0"/>
              <a:t>Zastupnici (predstavnici) građana izabrani na izborima tajnim glasovanjem na razdoblje od 4 godine</a:t>
            </a:r>
            <a:endParaRPr lang="hr-HR" sz="1800" dirty="0"/>
          </a:p>
          <a:p>
            <a:pPr>
              <a:lnSpc>
                <a:spcPct val="170000"/>
              </a:lnSpc>
            </a:pPr>
            <a:r>
              <a:rPr lang="hr-HR" sz="1800" dirty="0" smtClean="0"/>
              <a:t>Najmanje 100, najviše 160 zastupnika</a:t>
            </a:r>
          </a:p>
        </p:txBody>
      </p:sp>
      <p:pic>
        <p:nvPicPr>
          <p:cNvPr id="7" name="Slika 6"/>
          <p:cNvPicPr>
            <a:picLocks noChangeAspect="1"/>
          </p:cNvPicPr>
          <p:nvPr/>
        </p:nvPicPr>
        <p:blipFill>
          <a:blip r:embed="rId3" cstate="print"/>
          <a:stretch>
            <a:fillRect/>
          </a:stretch>
        </p:blipFill>
        <p:spPr>
          <a:xfrm>
            <a:off x="4283968" y="1630412"/>
            <a:ext cx="4709515" cy="3136537"/>
          </a:xfrm>
          <a:prstGeom prst="rect">
            <a:avLst/>
          </a:prstGeom>
        </p:spPr>
      </p:pic>
      <p:pic>
        <p:nvPicPr>
          <p:cNvPr id="8" name="Slika 7"/>
          <p:cNvPicPr>
            <a:picLocks noChangeAspect="1"/>
          </p:cNvPicPr>
          <p:nvPr/>
        </p:nvPicPr>
        <p:blipFill>
          <a:blip r:embed="rId4" cstate="print"/>
          <a:stretch>
            <a:fillRect/>
          </a:stretch>
        </p:blipFill>
        <p:spPr>
          <a:xfrm>
            <a:off x="4211960" y="1547157"/>
            <a:ext cx="4853860" cy="3219792"/>
          </a:xfrm>
          <a:prstGeom prst="rect">
            <a:avLst/>
          </a:prstGeom>
        </p:spPr>
      </p:pic>
    </p:spTree>
    <p:extLst>
      <p:ext uri="{BB962C8B-B14F-4D97-AF65-F5344CB8AC3E}">
        <p14:creationId xmlns:p14="http://schemas.microsoft.com/office/powerpoint/2010/main" xmlns="" val="196245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rgbClr val="BD9B53"/>
          </a:solidFill>
        </p:spPr>
        <p:txBody>
          <a:bodyPr>
            <a:normAutofit fontScale="90000"/>
          </a:bodyPr>
          <a:lstStyle/>
          <a:p>
            <a:r>
              <a:rPr lang="hr-HR" dirty="0" smtClean="0"/>
              <a:t>Izvršna</a:t>
            </a:r>
            <a:endParaRPr lang="hr-HR" dirty="0"/>
          </a:p>
        </p:txBody>
      </p:sp>
      <p:sp>
        <p:nvSpPr>
          <p:cNvPr id="3" name="Rezervirano mjesto sadržaja 2"/>
          <p:cNvSpPr>
            <a:spLocks noGrp="1"/>
          </p:cNvSpPr>
          <p:nvPr>
            <p:ph idx="1"/>
          </p:nvPr>
        </p:nvSpPr>
        <p:spPr>
          <a:xfrm>
            <a:off x="323528" y="1491629"/>
            <a:ext cx="5256584" cy="3456385"/>
          </a:xfrm>
        </p:spPr>
        <p:txBody>
          <a:bodyPr>
            <a:normAutofit fontScale="62500" lnSpcReduction="20000"/>
          </a:bodyPr>
          <a:lstStyle/>
          <a:p>
            <a:pPr>
              <a:lnSpc>
                <a:spcPct val="170000"/>
              </a:lnSpc>
            </a:pPr>
            <a:r>
              <a:rPr lang="hr-HR" dirty="0" smtClean="0"/>
              <a:t>Predsjednik (ili predsjednica) izabran(a) na izborima tajnim glasovanjem na razdoblje od 5 godina</a:t>
            </a:r>
          </a:p>
          <a:p>
            <a:pPr>
              <a:lnSpc>
                <a:spcPct val="170000"/>
              </a:lnSpc>
            </a:pPr>
            <a:r>
              <a:rPr lang="hr-HR" b="1" dirty="0"/>
              <a:t>predstavlja Hrvatsku u zemlji i inozemstvu, sudjeluje s Vladom u međunarodnim odnosima, raspisuje izbore i vrhovni je zapovjednik njezinih oružanih snaga. </a:t>
            </a:r>
            <a:endParaRPr lang="hr-HR" dirty="0" smtClean="0"/>
          </a:p>
          <a:p>
            <a:endParaRPr lang="hr-HR" dirty="0"/>
          </a:p>
        </p:txBody>
      </p:sp>
      <p:pic>
        <p:nvPicPr>
          <p:cNvPr id="1026" name="Picture 2" descr="Zastava predsjednika Republike Hrvatsk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4128" y="1779662"/>
            <a:ext cx="2843535" cy="284353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Slika 7"/>
          <p:cNvPicPr>
            <a:picLocks noChangeAspect="1"/>
          </p:cNvPicPr>
          <p:nvPr/>
        </p:nvPicPr>
        <p:blipFill>
          <a:blip r:embed="rId4" cstate="print"/>
          <a:stretch>
            <a:fillRect/>
          </a:stretch>
        </p:blipFill>
        <p:spPr>
          <a:xfrm>
            <a:off x="5436096" y="1633247"/>
            <a:ext cx="3534645" cy="3173147"/>
          </a:xfrm>
          <a:prstGeom prst="rect">
            <a:avLst/>
          </a:prstGeom>
        </p:spPr>
      </p:pic>
    </p:spTree>
    <p:extLst>
      <p:ext uri="{BB962C8B-B14F-4D97-AF65-F5344CB8AC3E}">
        <p14:creationId xmlns:p14="http://schemas.microsoft.com/office/powerpoint/2010/main" xmlns="" val="45254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07504" y="1591131"/>
            <a:ext cx="4777660" cy="3528393"/>
          </a:xfrm>
        </p:spPr>
        <p:txBody>
          <a:bodyPr>
            <a:noAutofit/>
          </a:bodyPr>
          <a:lstStyle/>
          <a:p>
            <a:r>
              <a:rPr lang="hr-HR" sz="1850" b="1" dirty="0" smtClean="0"/>
              <a:t>Vlada </a:t>
            </a:r>
            <a:r>
              <a:rPr lang="hr-HR" sz="1850" b="1" dirty="0"/>
              <a:t>Republike </a:t>
            </a:r>
            <a:r>
              <a:rPr lang="hr-HR" sz="1850" b="1" dirty="0" smtClean="0"/>
              <a:t>Hrvatske:</a:t>
            </a:r>
          </a:p>
          <a:p>
            <a:r>
              <a:rPr lang="hr-HR" sz="1850" dirty="0" smtClean="0"/>
              <a:t>predsjednik </a:t>
            </a:r>
            <a:r>
              <a:rPr lang="hr-HR" sz="1850" dirty="0"/>
              <a:t>(ili predsjednica) Vlade </a:t>
            </a:r>
            <a:r>
              <a:rPr lang="hr-HR" sz="1850" dirty="0" smtClean="0"/>
              <a:t>(premijer)</a:t>
            </a:r>
          </a:p>
          <a:p>
            <a:r>
              <a:rPr lang="hr-HR" sz="1850" dirty="0" smtClean="0"/>
              <a:t>jedan </a:t>
            </a:r>
            <a:r>
              <a:rPr lang="hr-HR" sz="1850" dirty="0"/>
              <a:t>ili više podpredsjednika </a:t>
            </a:r>
            <a:endParaRPr lang="hr-HR" sz="1850" dirty="0" smtClean="0"/>
          </a:p>
          <a:p>
            <a:r>
              <a:rPr lang="hr-HR" sz="1850" dirty="0" smtClean="0"/>
              <a:t>ministri</a:t>
            </a:r>
          </a:p>
          <a:p>
            <a:r>
              <a:rPr lang="hr-HR" sz="1850" dirty="0" smtClean="0"/>
              <a:t>Najvažnija </a:t>
            </a:r>
            <a:r>
              <a:rPr lang="hr-HR" sz="1850" dirty="0"/>
              <a:t>je uloga Vlade </a:t>
            </a:r>
            <a:r>
              <a:rPr lang="hr-HR" sz="1850" b="1" dirty="0"/>
              <a:t>predlagati zakone i odluke Hrvatskom saboru</a:t>
            </a:r>
            <a:r>
              <a:rPr lang="hr-HR" sz="1850" dirty="0"/>
              <a:t>,</a:t>
            </a:r>
            <a:r>
              <a:rPr lang="hr-HR" sz="1850" b="1" dirty="0"/>
              <a:t> </a:t>
            </a:r>
            <a:r>
              <a:rPr lang="hr-HR" sz="1850" dirty="0"/>
              <a:t>odnosno</a:t>
            </a:r>
            <a:r>
              <a:rPr lang="hr-HR" sz="1850" b="1" dirty="0"/>
              <a:t> općenita briga o društveno-gospodarskom razvoju </a:t>
            </a:r>
            <a:r>
              <a:rPr lang="hr-HR" sz="1850" dirty="0"/>
              <a:t>i međunarodnim odnosima. </a:t>
            </a:r>
            <a:endParaRPr lang="hr-HR" sz="1850" dirty="0" smtClean="0"/>
          </a:p>
          <a:p>
            <a:r>
              <a:rPr lang="hr-HR" sz="1850" dirty="0" smtClean="0"/>
              <a:t>Vlada </a:t>
            </a:r>
            <a:r>
              <a:rPr lang="hr-HR" sz="1850" dirty="0"/>
              <a:t>je odgovorna Hrvatskom saboru. </a:t>
            </a:r>
          </a:p>
        </p:txBody>
      </p:sp>
      <p:pic>
        <p:nvPicPr>
          <p:cNvPr id="6" name="Slika 5"/>
          <p:cNvPicPr>
            <a:picLocks noChangeAspect="1"/>
          </p:cNvPicPr>
          <p:nvPr/>
        </p:nvPicPr>
        <p:blipFill rotWithShape="1">
          <a:blip r:embed="rId3" cstate="print">
            <a:extLst>
              <a:ext uri="{28A0092B-C50C-407E-A947-70E740481C1C}">
                <a14:useLocalDpi xmlns:a14="http://schemas.microsoft.com/office/drawing/2010/main" xmlns="" val="0"/>
              </a:ext>
            </a:extLst>
          </a:blip>
          <a:srcRect l="8714" t="6848" r="6316"/>
          <a:stretch/>
        </p:blipFill>
        <p:spPr>
          <a:xfrm>
            <a:off x="4788025" y="1707654"/>
            <a:ext cx="4176464" cy="3096344"/>
          </a:xfrm>
          <a:prstGeom prst="rect">
            <a:avLst/>
          </a:prstGeom>
        </p:spPr>
      </p:pic>
      <p:sp>
        <p:nvSpPr>
          <p:cNvPr id="7" name="Naslov 1"/>
          <p:cNvSpPr>
            <a:spLocks noGrp="1"/>
          </p:cNvSpPr>
          <p:nvPr>
            <p:ph type="title"/>
          </p:nvPr>
        </p:nvSpPr>
        <p:spPr>
          <a:solidFill>
            <a:srgbClr val="BD9B53"/>
          </a:solidFill>
        </p:spPr>
        <p:txBody>
          <a:bodyPr>
            <a:normAutofit fontScale="90000"/>
          </a:bodyPr>
          <a:lstStyle/>
          <a:p>
            <a:r>
              <a:rPr lang="hr-HR" dirty="0" smtClean="0">
                <a:solidFill>
                  <a:schemeClr val="bg1"/>
                </a:solidFill>
              </a:rPr>
              <a:t>Izvršna</a:t>
            </a:r>
            <a:endParaRPr lang="hr-HR" dirty="0">
              <a:solidFill>
                <a:schemeClr val="bg1"/>
              </a:solidFill>
            </a:endParaRPr>
          </a:p>
        </p:txBody>
      </p:sp>
    </p:spTree>
    <p:extLst>
      <p:ext uri="{BB962C8B-B14F-4D97-AF65-F5344CB8AC3E}">
        <p14:creationId xmlns:p14="http://schemas.microsoft.com/office/powerpoint/2010/main" xmlns="" val="12018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07504" y="1635646"/>
            <a:ext cx="4968552" cy="3507854"/>
          </a:xfrm>
        </p:spPr>
        <p:txBody>
          <a:bodyPr>
            <a:noAutofit/>
          </a:bodyPr>
          <a:lstStyle/>
          <a:p>
            <a:r>
              <a:rPr lang="hr-HR" sz="2400" dirty="0" smtClean="0"/>
              <a:t>Ministarstva - </a:t>
            </a:r>
            <a:r>
              <a:rPr lang="hr-HR" sz="2400" dirty="0"/>
              <a:t>tijela državne uprave koja su zadužena za pojedina </a:t>
            </a:r>
            <a:r>
              <a:rPr lang="hr-HR" sz="2400" dirty="0" smtClean="0"/>
              <a:t>područja (gospodarstvo, zdravstvo, obrana, kultura) </a:t>
            </a:r>
          </a:p>
          <a:p>
            <a:r>
              <a:rPr lang="hr-HR" sz="2400" dirty="0"/>
              <a:t>Broj i područja djelovanja ministarstava uređuju se </a:t>
            </a:r>
            <a:r>
              <a:rPr lang="hr-HR" sz="2400" dirty="0" smtClean="0"/>
              <a:t>zakonima</a:t>
            </a:r>
          </a:p>
          <a:p>
            <a:r>
              <a:rPr lang="hr-HR" sz="2400" i="1" dirty="0">
                <a:hlinkClick r:id="rId3" action="ppaction://hlinkfile"/>
              </a:rPr>
              <a:t>Istražite</a:t>
            </a:r>
            <a:r>
              <a:rPr lang="hr-HR" sz="2400" i="1" dirty="0"/>
              <a:t> koja ministarstva danas postoje u Hrvatskoj i čime se bave </a:t>
            </a:r>
            <a:endParaRPr lang="hr-HR" sz="2400" dirty="0"/>
          </a:p>
        </p:txBody>
      </p:sp>
      <p:sp>
        <p:nvSpPr>
          <p:cNvPr id="4" name="Naslov 1"/>
          <p:cNvSpPr>
            <a:spLocks noGrp="1"/>
          </p:cNvSpPr>
          <p:nvPr>
            <p:ph type="title"/>
          </p:nvPr>
        </p:nvSpPr>
        <p:spPr>
          <a:solidFill>
            <a:srgbClr val="BD9B53"/>
          </a:solidFill>
        </p:spPr>
        <p:txBody>
          <a:bodyPr>
            <a:normAutofit fontScale="90000"/>
          </a:bodyPr>
          <a:lstStyle/>
          <a:p>
            <a:r>
              <a:rPr lang="hr-HR" dirty="0" smtClean="0">
                <a:solidFill>
                  <a:schemeClr val="bg1"/>
                </a:solidFill>
              </a:rPr>
              <a:t>Izvršna</a:t>
            </a:r>
            <a:endParaRPr lang="hr-HR" dirty="0">
              <a:solidFill>
                <a:schemeClr val="bg1"/>
              </a:solidFill>
            </a:endParaRPr>
          </a:p>
        </p:txBody>
      </p:sp>
      <p:pic>
        <p:nvPicPr>
          <p:cNvPr id="5" name="Slika 4"/>
          <p:cNvPicPr>
            <a:picLocks noChangeAspect="1"/>
          </p:cNvPicPr>
          <p:nvPr/>
        </p:nvPicPr>
        <p:blipFill rotWithShape="1">
          <a:blip r:embed="rId4" cstate="print"/>
          <a:srcRect l="7966" r="3093"/>
          <a:stretch/>
        </p:blipFill>
        <p:spPr>
          <a:xfrm>
            <a:off x="5076056" y="1851670"/>
            <a:ext cx="3909543" cy="2828984"/>
          </a:xfrm>
          <a:prstGeom prst="rect">
            <a:avLst/>
          </a:prstGeom>
        </p:spPr>
      </p:pic>
    </p:spTree>
    <p:extLst>
      <p:ext uri="{BB962C8B-B14F-4D97-AF65-F5344CB8AC3E}">
        <p14:creationId xmlns:p14="http://schemas.microsoft.com/office/powerpoint/2010/main" xmlns="" val="2352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rgbClr val="9BBB59"/>
          </a:solidFill>
        </p:spPr>
        <p:txBody>
          <a:bodyPr>
            <a:normAutofit fontScale="90000"/>
          </a:bodyPr>
          <a:lstStyle/>
          <a:p>
            <a:r>
              <a:rPr lang="hr-HR" dirty="0" smtClean="0"/>
              <a:t>Sudbena</a:t>
            </a:r>
            <a:endParaRPr lang="hr-HR" dirty="0"/>
          </a:p>
        </p:txBody>
      </p:sp>
      <p:sp>
        <p:nvSpPr>
          <p:cNvPr id="3" name="Rezervirano mjesto sadržaja 2"/>
          <p:cNvSpPr>
            <a:spLocks noGrp="1"/>
          </p:cNvSpPr>
          <p:nvPr>
            <p:ph idx="1"/>
          </p:nvPr>
        </p:nvSpPr>
        <p:spPr>
          <a:xfrm>
            <a:off x="323528" y="1562036"/>
            <a:ext cx="3960440" cy="3528393"/>
          </a:xfrm>
        </p:spPr>
        <p:txBody>
          <a:bodyPr>
            <a:normAutofit lnSpcReduction="10000"/>
          </a:bodyPr>
          <a:lstStyle/>
          <a:p>
            <a:r>
              <a:rPr lang="hr-HR" dirty="0" smtClean="0"/>
              <a:t>Obavljaju je </a:t>
            </a:r>
            <a:r>
              <a:rPr lang="hr-HR" dirty="0"/>
              <a:t>sudovi, samostalno i neovisno na temelju ustava, zakona i ugovora </a:t>
            </a:r>
            <a:endParaRPr lang="hr-HR" dirty="0" smtClean="0"/>
          </a:p>
          <a:p>
            <a:r>
              <a:rPr lang="hr-HR" dirty="0"/>
              <a:t>Najviši </a:t>
            </a:r>
            <a:r>
              <a:rPr lang="hr-HR" dirty="0" smtClean="0"/>
              <a:t>- </a:t>
            </a:r>
            <a:r>
              <a:rPr lang="hr-HR" dirty="0"/>
              <a:t>Vrhovni sud Republike Hrvatske </a:t>
            </a:r>
          </a:p>
        </p:txBody>
      </p:sp>
      <p:pic>
        <p:nvPicPr>
          <p:cNvPr id="2050" name="Picture 2" descr="VSRH"/>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 r="33296"/>
          <a:stretch/>
        </p:blipFill>
        <p:spPr bwMode="auto">
          <a:xfrm>
            <a:off x="4427984" y="1707654"/>
            <a:ext cx="4320480" cy="3000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10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w="0" cmpd="sng"/>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718</Words>
  <Application>Microsoft Office PowerPoint</Application>
  <PresentationFormat>On-screen Show (16:9)</PresentationFormat>
  <Paragraphs>129</Paragraphs>
  <Slides>17</Slides>
  <Notes>10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Suvremena država Hrvatska</vt:lpstr>
      <vt:lpstr>Države prema svojem uređenju: republike, monarhije</vt:lpstr>
      <vt:lpstr>Slide 3</vt:lpstr>
      <vt:lpstr>Hrvatska – republika s trodiobom vlasti</vt:lpstr>
      <vt:lpstr>Zakonodavna (parlament)</vt:lpstr>
      <vt:lpstr>Izvršna</vt:lpstr>
      <vt:lpstr>Izvršna</vt:lpstr>
      <vt:lpstr>Izvršna</vt:lpstr>
      <vt:lpstr>Sudbena</vt:lpstr>
      <vt:lpstr>Slide 10</vt:lpstr>
      <vt:lpstr>Demokracija i građanska prava</vt:lpstr>
      <vt:lpstr>Članstvo u EU – dodatna građanska prava</vt:lpstr>
      <vt:lpstr>Slide 13</vt:lpstr>
      <vt:lpstr>Ponavljanje</vt:lpstr>
      <vt:lpstr>Povežite predstavnička tijela s njihovim ulogama.</vt:lpstr>
      <vt:lpstr>Opišite upravno-teritorijalnu organizaciju Republike Hrvatske.</vt:lpstr>
      <vt:lpstr>Hvala na pažnji!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jloncar</dc:creator>
  <cp:lastModifiedBy>sbakar</cp:lastModifiedBy>
  <cp:revision>27</cp:revision>
  <dcterms:created xsi:type="dcterms:W3CDTF">2019-03-27T12:00:31Z</dcterms:created>
  <dcterms:modified xsi:type="dcterms:W3CDTF">2021-03-01T12:42:19Z</dcterms:modified>
</cp:coreProperties>
</file>